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8" r:id="rId1"/>
  </p:sldMasterIdLst>
  <p:sldIdLst>
    <p:sldId id="256" r:id="rId2"/>
    <p:sldId id="258" r:id="rId3"/>
    <p:sldId id="257" r:id="rId4"/>
    <p:sldId id="259" r:id="rId5"/>
    <p:sldId id="260"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3" d="100"/>
          <a:sy n="73" d="100"/>
        </p:scale>
        <p:origin x="-1074" y="-10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jpg>
</file>

<file path=ppt/media/image2.jpg>
</file>

<file path=ppt/media/image3.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95" name="Group 94"/>
          <p:cNvGrpSpPr/>
          <p:nvPr/>
        </p:nvGrpSpPr>
        <p:grpSpPr>
          <a:xfrm>
            <a:off x="0" y="-30477"/>
            <a:ext cx="9067800" cy="6889273"/>
            <a:chOff x="0" y="-30477"/>
            <a:chExt cx="9067800" cy="6889273"/>
          </a:xfrm>
        </p:grpSpPr>
        <p:cxnSp>
          <p:nvCxnSpPr>
            <p:cNvPr id="110" name="Straight Connector 109"/>
            <p:cNvCxnSpPr/>
            <p:nvPr/>
          </p:nvCxnSpPr>
          <p:spPr>
            <a:xfrm rot="16200000" flipH="1">
              <a:off x="-1447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7" name="Straight Connector 176"/>
            <p:cNvCxnSpPr/>
            <p:nvPr/>
          </p:nvCxnSpPr>
          <p:spPr>
            <a:xfrm rot="16200000" flipH="1">
              <a:off x="-1638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8" name="Straight Connector 177"/>
            <p:cNvCxnSpPr/>
            <p:nvPr/>
          </p:nvCxnSpPr>
          <p:spPr>
            <a:xfrm rot="5400000">
              <a:off x="-1485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1" name="Straight Connector 180"/>
            <p:cNvCxnSpPr/>
            <p:nvPr/>
          </p:nvCxnSpPr>
          <p:spPr>
            <a:xfrm rot="5400000">
              <a:off x="-32385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2" name="Straight Connector 181"/>
            <p:cNvCxnSpPr/>
            <p:nvPr/>
          </p:nvCxnSpPr>
          <p:spPr>
            <a:xfrm rot="16200000" flipH="1">
              <a:off x="-33147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3" name="Straight Connector 182"/>
            <p:cNvCxnSpPr/>
            <p:nvPr/>
          </p:nvCxnSpPr>
          <p:spPr>
            <a:xfrm rot="16200000" flipH="1">
              <a:off x="-1371600" y="2971800"/>
              <a:ext cx="6858000"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4" name="Straight Connector 183"/>
            <p:cNvCxnSpPr/>
            <p:nvPr/>
          </p:nvCxnSpPr>
          <p:spPr>
            <a:xfrm rot="16200000" flipH="1">
              <a:off x="-2819400" y="3200400"/>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85" name="Straight Connector 184"/>
            <p:cNvCxnSpPr/>
            <p:nvPr/>
          </p:nvCxnSpPr>
          <p:spPr>
            <a:xfrm rot="5400000">
              <a:off x="-2705099" y="3238500"/>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86" name="Straight Connector 185"/>
            <p:cNvCxnSpPr/>
            <p:nvPr/>
          </p:nvCxnSpPr>
          <p:spPr>
            <a:xfrm rot="16200000" flipH="1">
              <a:off x="-21336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87" name="Straight Connector 186"/>
            <p:cNvCxnSpPr/>
            <p:nvPr/>
          </p:nvCxnSpPr>
          <p:spPr>
            <a:xfrm rot="16200000" flipH="1">
              <a:off x="-31242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8" name="Straight Connector 187"/>
            <p:cNvCxnSpPr/>
            <p:nvPr/>
          </p:nvCxnSpPr>
          <p:spPr>
            <a:xfrm rot="16200000" flipH="1">
              <a:off x="-1828799" y="3352799"/>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189" name="Straight Connector 188"/>
            <p:cNvCxnSpPr/>
            <p:nvPr/>
          </p:nvCxnSpPr>
          <p:spPr>
            <a:xfrm rot="16200000" flipH="1">
              <a:off x="-28194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90" name="Straight Connector 189"/>
            <p:cNvCxnSpPr/>
            <p:nvPr/>
          </p:nvCxnSpPr>
          <p:spPr>
            <a:xfrm rot="16200000" flipH="1">
              <a:off x="-2438400" y="3124200"/>
              <a:ext cx="6858000" cy="609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65" name="Straight Connector 164"/>
            <p:cNvCxnSpPr/>
            <p:nvPr/>
          </p:nvCxnSpPr>
          <p:spPr>
            <a:xfrm rot="5400000">
              <a:off x="-173164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166" name="Straight Connector 165"/>
            <p:cNvCxnSpPr/>
            <p:nvPr/>
          </p:nvCxnSpPr>
          <p:spPr>
            <a:xfrm rot="5400000">
              <a:off x="-1142048"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69" name="Straight Connector 168"/>
            <p:cNvCxnSpPr/>
            <p:nvPr/>
          </p:nvCxnSpPr>
          <p:spPr>
            <a:xfrm rot="5400000">
              <a:off x="-9144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3" name="Straight Connector 172"/>
            <p:cNvCxnSpPr/>
            <p:nvPr/>
          </p:nvCxnSpPr>
          <p:spPr>
            <a:xfrm rot="5400000">
              <a:off x="-185547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21" name="Straight Connector 120"/>
            <p:cNvCxnSpPr/>
            <p:nvPr/>
          </p:nvCxnSpPr>
          <p:spPr>
            <a:xfrm rot="16200000" flipH="1">
              <a:off x="-26431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145" name="Straight Connector 144"/>
            <p:cNvCxnSpPr/>
            <p:nvPr/>
          </p:nvCxnSpPr>
          <p:spPr>
            <a:xfrm rot="16200000" flipH="1">
              <a:off x="-1954530" y="3326130"/>
              <a:ext cx="6858000" cy="20574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08" name="Straight Connector 107"/>
            <p:cNvCxnSpPr/>
            <p:nvPr/>
          </p:nvCxnSpPr>
          <p:spPr>
            <a:xfrm rot="16200000" flipH="1">
              <a:off x="-2362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09" name="Straight Connector 208"/>
            <p:cNvCxnSpPr/>
            <p:nvPr/>
          </p:nvCxnSpPr>
          <p:spPr>
            <a:xfrm rot="16200000" flipH="1">
              <a:off x="-21336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10" name="Straight Connector 209"/>
            <p:cNvCxnSpPr/>
            <p:nvPr/>
          </p:nvCxnSpPr>
          <p:spPr>
            <a:xfrm rot="16200000" flipH="1">
              <a:off x="1066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1" name="Straight Connector 210"/>
            <p:cNvCxnSpPr/>
            <p:nvPr/>
          </p:nvCxnSpPr>
          <p:spPr>
            <a:xfrm rot="16200000" flipH="1">
              <a:off x="876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2" name="Straight Connector 211"/>
            <p:cNvCxnSpPr/>
            <p:nvPr/>
          </p:nvCxnSpPr>
          <p:spPr>
            <a:xfrm rot="5400000">
              <a:off x="1028700" y="3238500"/>
              <a:ext cx="6858000"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3" name="Straight Connector 212"/>
            <p:cNvCxnSpPr/>
            <p:nvPr/>
          </p:nvCxnSpPr>
          <p:spPr>
            <a:xfrm rot="5400000">
              <a:off x="-7239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4" name="Straight Connector 213"/>
            <p:cNvCxnSpPr/>
            <p:nvPr/>
          </p:nvCxnSpPr>
          <p:spPr>
            <a:xfrm rot="16200000" flipH="1">
              <a:off x="-8001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5" name="Straight Connector 214"/>
            <p:cNvCxnSpPr/>
            <p:nvPr/>
          </p:nvCxnSpPr>
          <p:spPr>
            <a:xfrm rot="5400000">
              <a:off x="-152400" y="3429000"/>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6" name="Straight Connector 215"/>
            <p:cNvCxnSpPr/>
            <p:nvPr/>
          </p:nvCxnSpPr>
          <p:spPr>
            <a:xfrm rot="16200000" flipH="1">
              <a:off x="-304800" y="3200400"/>
              <a:ext cx="6858000"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7" name="Straight Connector 216"/>
            <p:cNvCxnSpPr/>
            <p:nvPr/>
          </p:nvCxnSpPr>
          <p:spPr>
            <a:xfrm rot="5400000">
              <a:off x="-190499" y="3238500"/>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18" name="Straight Connector 217"/>
            <p:cNvCxnSpPr/>
            <p:nvPr/>
          </p:nvCxnSpPr>
          <p:spPr>
            <a:xfrm rot="16200000" flipH="1">
              <a:off x="3810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19" name="Straight Connector 218"/>
            <p:cNvCxnSpPr/>
            <p:nvPr/>
          </p:nvCxnSpPr>
          <p:spPr>
            <a:xfrm rot="16200000" flipH="1">
              <a:off x="-6096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0" name="Straight Connector 219"/>
            <p:cNvCxnSpPr/>
            <p:nvPr/>
          </p:nvCxnSpPr>
          <p:spPr>
            <a:xfrm rot="16200000" flipH="1">
              <a:off x="685801" y="3352799"/>
              <a:ext cx="6858000" cy="152401"/>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21" name="Straight Connector 220"/>
            <p:cNvCxnSpPr/>
            <p:nvPr/>
          </p:nvCxnSpPr>
          <p:spPr>
            <a:xfrm rot="16200000" flipH="1">
              <a:off x="-304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2" name="Straight Connector 221"/>
            <p:cNvCxnSpPr/>
            <p:nvPr/>
          </p:nvCxnSpPr>
          <p:spPr>
            <a:xfrm rot="5400000">
              <a:off x="-10287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23" name="Straight Connector 222"/>
            <p:cNvCxnSpPr/>
            <p:nvPr/>
          </p:nvCxnSpPr>
          <p:spPr>
            <a:xfrm rot="5400000">
              <a:off x="78295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4" name="Straight Connector 223"/>
            <p:cNvCxnSpPr/>
            <p:nvPr/>
          </p:nvCxnSpPr>
          <p:spPr>
            <a:xfrm rot="5400000">
              <a:off x="1372552"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5" name="Straight Connector 224"/>
            <p:cNvCxnSpPr/>
            <p:nvPr/>
          </p:nvCxnSpPr>
          <p:spPr>
            <a:xfrm rot="5400000">
              <a:off x="1600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6" name="Straight Connector 225"/>
            <p:cNvCxnSpPr/>
            <p:nvPr/>
          </p:nvCxnSpPr>
          <p:spPr>
            <a:xfrm rot="5400000">
              <a:off x="65913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27" name="Straight Connector 226"/>
            <p:cNvCxnSpPr/>
            <p:nvPr/>
          </p:nvCxnSpPr>
          <p:spPr>
            <a:xfrm rot="16200000" flipH="1">
              <a:off x="-1285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28" name="Straight Connector 227"/>
            <p:cNvCxnSpPr/>
            <p:nvPr/>
          </p:nvCxnSpPr>
          <p:spPr>
            <a:xfrm rot="16200000" flipH="1">
              <a:off x="560070" y="3326130"/>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9" name="Straight Connector 228"/>
            <p:cNvCxnSpPr/>
            <p:nvPr/>
          </p:nvCxnSpPr>
          <p:spPr>
            <a:xfrm rot="16200000" flipH="1">
              <a:off x="1524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0" name="Straight Connector 229"/>
            <p:cNvCxnSpPr/>
            <p:nvPr/>
          </p:nvCxnSpPr>
          <p:spPr>
            <a:xfrm rot="16200000" flipH="1">
              <a:off x="3810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7" name="Straight Connector 236"/>
            <p:cNvCxnSpPr/>
            <p:nvPr/>
          </p:nvCxnSpPr>
          <p:spPr>
            <a:xfrm rot="16200000" flipH="1">
              <a:off x="2743200" y="3352801"/>
              <a:ext cx="6858000" cy="1524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38" name="Straight Connector 237"/>
            <p:cNvCxnSpPr/>
            <p:nvPr/>
          </p:nvCxnSpPr>
          <p:spPr>
            <a:xfrm rot="16200000" flipH="1">
              <a:off x="2095501"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9" name="Straight Connector 238"/>
            <p:cNvCxnSpPr/>
            <p:nvPr/>
          </p:nvCxnSpPr>
          <p:spPr>
            <a:xfrm rot="5400000">
              <a:off x="2705100"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0" name="Straight Connector 239"/>
            <p:cNvCxnSpPr/>
            <p:nvPr/>
          </p:nvCxnSpPr>
          <p:spPr>
            <a:xfrm rot="5400000">
              <a:off x="1828801" y="3276600"/>
              <a:ext cx="6857999"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41" name="Straight Connector 240"/>
            <p:cNvCxnSpPr/>
            <p:nvPr/>
          </p:nvCxnSpPr>
          <p:spPr>
            <a:xfrm rot="16200000" flipH="1">
              <a:off x="1066800" y="3200402"/>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42" name="Straight Connector 241"/>
            <p:cNvCxnSpPr/>
            <p:nvPr/>
          </p:nvCxnSpPr>
          <p:spPr>
            <a:xfrm rot="16200000" flipH="1">
              <a:off x="2362201" y="3352800"/>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43" name="Straight Connector 242"/>
            <p:cNvCxnSpPr/>
            <p:nvPr/>
          </p:nvCxnSpPr>
          <p:spPr>
            <a:xfrm rot="5400000">
              <a:off x="2646045" y="2722246"/>
              <a:ext cx="6858000"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244" name="Straight Connector 243"/>
            <p:cNvCxnSpPr/>
            <p:nvPr/>
          </p:nvCxnSpPr>
          <p:spPr>
            <a:xfrm rot="5400000">
              <a:off x="3048952" y="3277553"/>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45" name="Straight Connector 244"/>
            <p:cNvCxnSpPr/>
            <p:nvPr/>
          </p:nvCxnSpPr>
          <p:spPr>
            <a:xfrm rot="5400000">
              <a:off x="2895600" y="3276601"/>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6" name="Straight Connector 245"/>
            <p:cNvCxnSpPr/>
            <p:nvPr/>
          </p:nvCxnSpPr>
          <p:spPr>
            <a:xfrm rot="5400000">
              <a:off x="2388870" y="3227071"/>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47" name="Straight Connector 246"/>
            <p:cNvCxnSpPr/>
            <p:nvPr/>
          </p:nvCxnSpPr>
          <p:spPr>
            <a:xfrm rot="16200000" flipH="1">
              <a:off x="22364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8" name="Straight Connector 247"/>
            <p:cNvCxnSpPr/>
            <p:nvPr/>
          </p:nvCxnSpPr>
          <p:spPr>
            <a:xfrm rot="16200000" flipH="1">
              <a:off x="17526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9" name="Straight Connector 248"/>
            <p:cNvCxnSpPr/>
            <p:nvPr/>
          </p:nvCxnSpPr>
          <p:spPr>
            <a:xfrm rot="16200000" flipH="1">
              <a:off x="19812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0" name="Straight Connector 249"/>
            <p:cNvCxnSpPr/>
            <p:nvPr/>
          </p:nvCxnSpPr>
          <p:spPr>
            <a:xfrm rot="5400000">
              <a:off x="3467100" y="3314701"/>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1" name="Straight Connector 250"/>
            <p:cNvCxnSpPr/>
            <p:nvPr/>
          </p:nvCxnSpPr>
          <p:spPr>
            <a:xfrm rot="16200000" flipH="1">
              <a:off x="3467099" y="3314701"/>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52" name="Straight Connector 251"/>
            <p:cNvCxnSpPr/>
            <p:nvPr/>
          </p:nvCxnSpPr>
          <p:spPr>
            <a:xfrm rot="5400000">
              <a:off x="4038600" y="3429001"/>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3" name="Straight Connector 252"/>
            <p:cNvCxnSpPr/>
            <p:nvPr/>
          </p:nvCxnSpPr>
          <p:spPr>
            <a:xfrm rot="16200000" flipH="1">
              <a:off x="3886200" y="3200401"/>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254" name="Straight Connector 253"/>
            <p:cNvCxnSpPr/>
            <p:nvPr/>
          </p:nvCxnSpPr>
          <p:spPr>
            <a:xfrm rot="5400000">
              <a:off x="4000501" y="3238501"/>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5" name="Straight Connector 254"/>
            <p:cNvCxnSpPr/>
            <p:nvPr/>
          </p:nvCxnSpPr>
          <p:spPr>
            <a:xfrm rot="16200000" flipH="1">
              <a:off x="4572000" y="3200401"/>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57" name="Straight Connector 256"/>
            <p:cNvCxnSpPr/>
            <p:nvPr/>
          </p:nvCxnSpPr>
          <p:spPr>
            <a:xfrm rot="16200000" flipH="1">
              <a:off x="3733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8" name="Straight Connector 257"/>
            <p:cNvCxnSpPr/>
            <p:nvPr/>
          </p:nvCxnSpPr>
          <p:spPr>
            <a:xfrm rot="5400000">
              <a:off x="36195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59" name="Straight Connector 258"/>
            <p:cNvCxnSpPr/>
            <p:nvPr/>
          </p:nvCxnSpPr>
          <p:spPr>
            <a:xfrm rot="16200000" flipH="1">
              <a:off x="4214813" y="3252788"/>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60" name="Straight Connector 259"/>
            <p:cNvCxnSpPr/>
            <p:nvPr/>
          </p:nvCxnSpPr>
          <p:spPr>
            <a:xfrm rot="16200000" flipH="1">
              <a:off x="47510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1" name="Straight Connector 260"/>
            <p:cNvCxnSpPr/>
            <p:nvPr/>
          </p:nvCxnSpPr>
          <p:spPr>
            <a:xfrm rot="16200000" flipH="1">
              <a:off x="43434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2" name="Straight Connector 261"/>
            <p:cNvCxnSpPr/>
            <p:nvPr/>
          </p:nvCxnSpPr>
          <p:spPr>
            <a:xfrm rot="16200000" flipH="1">
              <a:off x="4572000" y="3352801"/>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64" name="Straight Connector 263"/>
            <p:cNvCxnSpPr/>
            <p:nvPr/>
          </p:nvCxnSpPr>
          <p:spPr>
            <a:xfrm rot="16200000" flipH="1">
              <a:off x="5257800" y="3352802"/>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5" name="Straight Connector 264"/>
            <p:cNvCxnSpPr/>
            <p:nvPr/>
          </p:nvCxnSpPr>
          <p:spPr>
            <a:xfrm rot="16200000" flipH="1">
              <a:off x="5067300" y="3238502"/>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6" name="Straight Connector 265"/>
            <p:cNvCxnSpPr/>
            <p:nvPr/>
          </p:nvCxnSpPr>
          <p:spPr>
            <a:xfrm rot="5400000">
              <a:off x="5219700" y="3238502"/>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67" name="Straight Connector 266"/>
            <p:cNvCxnSpPr/>
            <p:nvPr/>
          </p:nvCxnSpPr>
          <p:spPr>
            <a:xfrm rot="16200000" flipH="1">
              <a:off x="4876801" y="3352801"/>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68" name="Straight Connector 267"/>
            <p:cNvCxnSpPr/>
            <p:nvPr/>
          </p:nvCxnSpPr>
          <p:spPr>
            <a:xfrm rot="5400000">
              <a:off x="5527994" y="3318196"/>
              <a:ext cx="6888479"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70" name="Straight Connector 269"/>
            <p:cNvCxnSpPr/>
            <p:nvPr/>
          </p:nvCxnSpPr>
          <p:spPr>
            <a:xfrm rot="5400000">
              <a:off x="4850130" y="3227072"/>
              <a:ext cx="6858000"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71" name="Straight Connector 270"/>
            <p:cNvCxnSpPr/>
            <p:nvPr/>
          </p:nvCxnSpPr>
          <p:spPr>
            <a:xfrm rot="16200000" flipH="1">
              <a:off x="4751070" y="3326132"/>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8" name="Straight Connector 277"/>
            <p:cNvCxnSpPr/>
            <p:nvPr/>
          </p:nvCxnSpPr>
          <p:spPr>
            <a:xfrm rot="5400000">
              <a:off x="5562599" y="3429001"/>
              <a:ext cx="685800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83" name="Straight Connector 282"/>
            <p:cNvCxnSpPr/>
            <p:nvPr/>
          </p:nvCxnSpPr>
          <p:spPr>
            <a:xfrm rot="5400000">
              <a:off x="2552700" y="3390900"/>
              <a:ext cx="6858000"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89" name="Straight Connector 288"/>
            <p:cNvCxnSpPr/>
            <p:nvPr/>
          </p:nvCxnSpPr>
          <p:spPr>
            <a:xfrm rot="16200000" flipH="1">
              <a:off x="3048000" y="3352800"/>
              <a:ext cx="6858000"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2" name="Straight Connector 291"/>
            <p:cNvCxnSpPr/>
            <p:nvPr/>
          </p:nvCxnSpPr>
          <p:spPr>
            <a:xfrm rot="16200000" flipH="1">
              <a:off x="3238500" y="3238500"/>
              <a:ext cx="6858000"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94" name="Straight Connector 293"/>
            <p:cNvCxnSpPr/>
            <p:nvPr/>
          </p:nvCxnSpPr>
          <p:spPr>
            <a:xfrm rot="5400000">
              <a:off x="2133600" y="3276600"/>
              <a:ext cx="6858000"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8" name="Straight Connector 297"/>
            <p:cNvCxnSpPr/>
            <p:nvPr/>
          </p:nvCxnSpPr>
          <p:spPr>
            <a:xfrm rot="16200000" flipH="1">
              <a:off x="3148013" y="3252789"/>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99" name="Straight Connector 298"/>
            <p:cNvCxnSpPr/>
            <p:nvPr/>
          </p:nvCxnSpPr>
          <p:spPr>
            <a:xfrm rot="5400000">
              <a:off x="3771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2" name="Straight Connector 301"/>
            <p:cNvCxnSpPr/>
            <p:nvPr/>
          </p:nvCxnSpPr>
          <p:spPr>
            <a:xfrm rot="5400000">
              <a:off x="4229100" y="2933700"/>
              <a:ext cx="6858000"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07" name="Straight Connector 306"/>
            <p:cNvCxnSpPr/>
            <p:nvPr/>
          </p:nvCxnSpPr>
          <p:spPr>
            <a:xfrm rot="16200000" flipH="1">
              <a:off x="1371600" y="3200403"/>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4" name="Date Placeholder 3"/>
          <p:cNvSpPr>
            <a:spLocks noGrp="1"/>
          </p:cNvSpPr>
          <p:nvPr>
            <p:ph type="dt" sz="half" idx="10"/>
          </p:nvPr>
        </p:nvSpPr>
        <p:spPr/>
        <p:txBody>
          <a:bodyPr/>
          <a:lstStyle/>
          <a:p>
            <a:fld id="{8E9654D8-83B4-44D5-A781-93502B909649}" type="datetimeFigureOut">
              <a:rPr lang="en-US" smtClean="0"/>
              <a:t>10/2/2011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C26E628-3385-441E-9799-DF959A6326AE}" type="slidenum">
              <a:rPr lang="en-US" smtClean="0"/>
              <a:t>‹#›</a:t>
            </a:fld>
            <a:endParaRPr lang="en-US"/>
          </a:p>
        </p:txBody>
      </p:sp>
      <p:sp>
        <p:nvSpPr>
          <p:cNvPr id="113" name="Rectangle 112"/>
          <p:cNvSpPr/>
          <p:nvPr/>
        </p:nvSpPr>
        <p:spPr>
          <a:xfrm>
            <a:off x="0" y="1905000"/>
            <a:ext cx="4953000" cy="3124200"/>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grpSp>
        <p:nvGrpSpPr>
          <p:cNvPr id="94" name="Group 93"/>
          <p:cNvGrpSpPr/>
          <p:nvPr/>
        </p:nvGrpSpPr>
        <p:grpSpPr>
          <a:xfrm>
            <a:off x="0" y="2057400"/>
            <a:ext cx="4801394" cy="2820988"/>
            <a:chOff x="0" y="2057400"/>
            <a:chExt cx="4801394" cy="2820988"/>
          </a:xfrm>
        </p:grpSpPr>
        <p:cxnSp>
          <p:nvCxnSpPr>
            <p:cNvPr id="117" name="Straight Connector 116"/>
            <p:cNvCxnSpPr/>
            <p:nvPr/>
          </p:nvCxnSpPr>
          <p:spPr>
            <a:xfrm>
              <a:off x="0" y="20574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18" name="Straight Connector 117"/>
            <p:cNvCxnSpPr/>
            <p:nvPr/>
          </p:nvCxnSpPr>
          <p:spPr>
            <a:xfrm>
              <a:off x="0" y="48768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20" name="Straight Connector 119"/>
            <p:cNvCxnSpPr/>
            <p:nvPr/>
          </p:nvCxnSpPr>
          <p:spPr>
            <a:xfrm rot="5400000">
              <a:off x="3391694" y="3467100"/>
              <a:ext cx="2818606"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grpSp>
      <p:sp>
        <p:nvSpPr>
          <p:cNvPr id="2" name="Title 1"/>
          <p:cNvSpPr>
            <a:spLocks noGrp="1"/>
          </p:cNvSpPr>
          <p:nvPr>
            <p:ph type="ctrTitle"/>
          </p:nvPr>
        </p:nvSpPr>
        <p:spPr>
          <a:xfrm>
            <a:off x="228600" y="2130425"/>
            <a:ext cx="4419600" cy="1600327"/>
          </a:xfrm>
        </p:spPr>
        <p:txBody>
          <a:bodyPr anchor="b">
            <a:normAutofit/>
          </a:bodyPr>
          <a:lstStyle>
            <a:lvl1pPr algn="l">
              <a:defRPr sz="3600" b="1" cap="none" spc="40" baseline="0">
                <a:ln w="13335" cmpd="sng">
                  <a:solidFill>
                    <a:schemeClr val="accent1">
                      <a:lumMod val="50000"/>
                    </a:schemeClr>
                  </a:solidFill>
                  <a:prstDash val="solid"/>
                </a:ln>
                <a:solidFill>
                  <a:schemeClr val="accent6">
                    <a:tint val="1000"/>
                  </a:schemeClr>
                </a:solidFill>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228600" y="3733800"/>
            <a:ext cx="4419600" cy="1066800"/>
          </a:xfrm>
        </p:spPr>
        <p:txBody>
          <a:bodyPr>
            <a:normAutofit/>
          </a:bodyPr>
          <a:lstStyle>
            <a:lvl1pPr marL="0" indent="0" algn="l">
              <a:buNone/>
              <a:defRPr sz="22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E9654D8-83B4-44D5-A781-93502B909649}" type="datetimeFigureOut">
              <a:rPr lang="en-US" smtClean="0"/>
              <a:t>10/2/2011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C26E628-3385-441E-9799-DF959A6326AE}"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E9654D8-83B4-44D5-A781-93502B909649}" type="datetimeFigureOut">
              <a:rPr lang="en-US" smtClean="0"/>
              <a:t>10/2/2011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C26E628-3385-441E-9799-DF959A6326AE}"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E9654D8-83B4-44D5-A781-93502B909649}" type="datetimeFigureOut">
              <a:rPr lang="en-US" smtClean="0"/>
              <a:t>10/2/2011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C26E628-3385-441E-9799-DF959A6326AE}"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grpSp>
        <p:nvGrpSpPr>
          <p:cNvPr id="7" name="Group 92"/>
          <p:cNvGrpSpPr/>
          <p:nvPr/>
        </p:nvGrpSpPr>
        <p:grpSpPr>
          <a:xfrm>
            <a:off x="1" y="-30478"/>
            <a:ext cx="9067799" cy="4846320"/>
            <a:chOff x="1" y="-30477"/>
            <a:chExt cx="9067799" cy="4526277"/>
          </a:xfrm>
        </p:grpSpPr>
        <p:cxnSp>
          <p:nvCxnSpPr>
            <p:cNvPr id="8" name="Straight Connector 7"/>
            <p:cNvCxnSpPr/>
            <p:nvPr/>
          </p:nvCxnSpPr>
          <p:spPr>
            <a:xfrm rot="16200000" flipH="1">
              <a:off x="-2716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rot="16200000" flipH="1">
              <a:off x="-4621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0" name="Straight Connector 9"/>
            <p:cNvCxnSpPr/>
            <p:nvPr/>
          </p:nvCxnSpPr>
          <p:spPr>
            <a:xfrm rot="5400000">
              <a:off x="-3097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rot="5400000">
              <a:off x="-206236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p:nvPr/>
          </p:nvCxnSpPr>
          <p:spPr>
            <a:xfrm rot="16200000" flipH="1">
              <a:off x="-213856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rot="16200000" flipH="1">
              <a:off x="-195465" y="1785212"/>
              <a:ext cx="4505731"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rot="16200000" flipH="1">
              <a:off x="-164326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rot="5400000">
              <a:off x="-1528964"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rot="16200000" flipH="1">
              <a:off x="-95746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rot="16200000" flipH="1">
              <a:off x="-194806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rot="16200000" flipH="1">
              <a:off x="-652664" y="2166211"/>
              <a:ext cx="4505731" cy="152401"/>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9" name="Straight Connector 18"/>
            <p:cNvCxnSpPr/>
            <p:nvPr/>
          </p:nvCxnSpPr>
          <p:spPr>
            <a:xfrm rot="16200000" flipH="1">
              <a:off x="-16432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rot="16200000" flipH="1">
              <a:off x="-1790700" y="2019300"/>
              <a:ext cx="4495800" cy="4572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rot="5400000">
              <a:off x="-55551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rot="5400000">
              <a:off x="340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rot="5400000">
              <a:off x="26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 name="Straight Connector 23"/>
            <p:cNvCxnSpPr/>
            <p:nvPr/>
          </p:nvCxnSpPr>
          <p:spPr>
            <a:xfrm rot="5400000">
              <a:off x="-67933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 name="Straight Connector 24"/>
            <p:cNvCxnSpPr/>
            <p:nvPr/>
          </p:nvCxnSpPr>
          <p:spPr>
            <a:xfrm rot="16200000" flipH="1">
              <a:off x="-1467052"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6" name="Straight Connector 25"/>
            <p:cNvCxnSpPr/>
            <p:nvPr/>
          </p:nvCxnSpPr>
          <p:spPr>
            <a:xfrm rot="16200000" flipH="1">
              <a:off x="-77839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p:cNvCxnSpPr/>
            <p:nvPr/>
          </p:nvCxnSpPr>
          <p:spPr>
            <a:xfrm rot="16200000" flipH="1">
              <a:off x="-11860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8" name="Straight Connector 27"/>
            <p:cNvCxnSpPr/>
            <p:nvPr/>
          </p:nvCxnSpPr>
          <p:spPr>
            <a:xfrm rot="16200000" flipH="1">
              <a:off x="-9574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9" name="Straight Connector 28"/>
            <p:cNvCxnSpPr/>
            <p:nvPr/>
          </p:nvCxnSpPr>
          <p:spPr>
            <a:xfrm rot="16200000" flipH="1">
              <a:off x="22429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 name="Straight Connector 29"/>
            <p:cNvCxnSpPr/>
            <p:nvPr/>
          </p:nvCxnSpPr>
          <p:spPr>
            <a:xfrm rot="16200000" flipH="1">
              <a:off x="20524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5400000">
              <a:off x="2204835" y="2051912"/>
              <a:ext cx="4505731"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rot="5400000">
              <a:off x="452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3" name="Straight Connector 32"/>
            <p:cNvCxnSpPr/>
            <p:nvPr/>
          </p:nvCxnSpPr>
          <p:spPr>
            <a:xfrm rot="16200000" flipH="1">
              <a:off x="37603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Straight Connector 33"/>
            <p:cNvCxnSpPr/>
            <p:nvPr/>
          </p:nvCxnSpPr>
          <p:spPr>
            <a:xfrm rot="5400000">
              <a:off x="1023735" y="2242139"/>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rot="16200000" flipH="1">
              <a:off x="871335" y="2013812"/>
              <a:ext cx="4505731"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6" name="Straight Connector 35"/>
            <p:cNvCxnSpPr/>
            <p:nvPr/>
          </p:nvCxnSpPr>
          <p:spPr>
            <a:xfrm rot="5400000">
              <a:off x="985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37" name="Straight Connector 36"/>
            <p:cNvCxnSpPr/>
            <p:nvPr/>
          </p:nvCxnSpPr>
          <p:spPr>
            <a:xfrm rot="16200000" flipH="1">
              <a:off x="155713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38" name="Straight Connector 37"/>
            <p:cNvCxnSpPr/>
            <p:nvPr/>
          </p:nvCxnSpPr>
          <p:spPr>
            <a:xfrm rot="16200000" flipH="1">
              <a:off x="5665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9" name="Straight Connector 38"/>
            <p:cNvCxnSpPr/>
            <p:nvPr/>
          </p:nvCxnSpPr>
          <p:spPr>
            <a:xfrm rot="16200000" flipH="1">
              <a:off x="1861936" y="2166211"/>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40" name="Straight Connector 39"/>
            <p:cNvCxnSpPr/>
            <p:nvPr/>
          </p:nvCxnSpPr>
          <p:spPr>
            <a:xfrm rot="16200000" flipH="1">
              <a:off x="8713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rot="5400000">
              <a:off x="1474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42" name="Straight Connector 41"/>
            <p:cNvCxnSpPr/>
            <p:nvPr/>
          </p:nvCxnSpPr>
          <p:spPr>
            <a:xfrm rot="5400000">
              <a:off x="195909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rot="5400000">
              <a:off x="25486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4" name="Straight Connector 43"/>
            <p:cNvCxnSpPr/>
            <p:nvPr/>
          </p:nvCxnSpPr>
          <p:spPr>
            <a:xfrm rot="5400000">
              <a:off x="27763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5" name="Straight Connector 44"/>
            <p:cNvCxnSpPr/>
            <p:nvPr/>
          </p:nvCxnSpPr>
          <p:spPr>
            <a:xfrm rot="5400000">
              <a:off x="183526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46" name="Straight Connector 45"/>
            <p:cNvCxnSpPr/>
            <p:nvPr/>
          </p:nvCxnSpPr>
          <p:spPr>
            <a:xfrm rot="16200000" flipH="1">
              <a:off x="1047548"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rot="16200000" flipH="1">
              <a:off x="1736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48" name="Straight Connector 47"/>
            <p:cNvCxnSpPr/>
            <p:nvPr/>
          </p:nvCxnSpPr>
          <p:spPr>
            <a:xfrm rot="16200000" flipH="1">
              <a:off x="1328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9" name="Straight Connector 48"/>
            <p:cNvCxnSpPr/>
            <p:nvPr/>
          </p:nvCxnSpPr>
          <p:spPr>
            <a:xfrm rot="16200000" flipH="1">
              <a:off x="1557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0" name="Straight Connector 49"/>
            <p:cNvCxnSpPr/>
            <p:nvPr/>
          </p:nvCxnSpPr>
          <p:spPr>
            <a:xfrm rot="16200000" flipH="1">
              <a:off x="39193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51" name="Straight Connector 50"/>
            <p:cNvCxnSpPr/>
            <p:nvPr/>
          </p:nvCxnSpPr>
          <p:spPr>
            <a:xfrm rot="16200000" flipH="1">
              <a:off x="3271636"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2" name="Straight Connector 51"/>
            <p:cNvCxnSpPr/>
            <p:nvPr/>
          </p:nvCxnSpPr>
          <p:spPr>
            <a:xfrm rot="5400000">
              <a:off x="38812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3" name="Straight Connector 52"/>
            <p:cNvCxnSpPr/>
            <p:nvPr/>
          </p:nvCxnSpPr>
          <p:spPr>
            <a:xfrm rot="5400000">
              <a:off x="3004936" y="2090012"/>
              <a:ext cx="4505730"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p:cNvCxnSpPr/>
            <p:nvPr/>
          </p:nvCxnSpPr>
          <p:spPr>
            <a:xfrm rot="16200000" flipH="1">
              <a:off x="22429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55" name="Straight Connector 54"/>
            <p:cNvCxnSpPr/>
            <p:nvPr/>
          </p:nvCxnSpPr>
          <p:spPr>
            <a:xfrm rot="16200000" flipH="1">
              <a:off x="35383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56" name="Straight Connector 55"/>
            <p:cNvCxnSpPr/>
            <p:nvPr/>
          </p:nvCxnSpPr>
          <p:spPr>
            <a:xfrm rot="5400000">
              <a:off x="3822180" y="1535657"/>
              <a:ext cx="4505731"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57" name="Straight Connector 56"/>
            <p:cNvCxnSpPr/>
            <p:nvPr/>
          </p:nvCxnSpPr>
          <p:spPr>
            <a:xfrm rot="5400000">
              <a:off x="4225087" y="2090965"/>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8" name="Straight Connector 57"/>
            <p:cNvCxnSpPr/>
            <p:nvPr/>
          </p:nvCxnSpPr>
          <p:spPr>
            <a:xfrm rot="5400000">
              <a:off x="407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9" name="Straight Connector 58"/>
            <p:cNvCxnSpPr/>
            <p:nvPr/>
          </p:nvCxnSpPr>
          <p:spPr>
            <a:xfrm rot="5400000">
              <a:off x="356500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rot="16200000" flipH="1">
              <a:off x="34126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61" name="Straight Connector 60"/>
            <p:cNvCxnSpPr/>
            <p:nvPr/>
          </p:nvCxnSpPr>
          <p:spPr>
            <a:xfrm rot="16200000" flipH="1">
              <a:off x="29287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62" name="Straight Connector 61"/>
            <p:cNvCxnSpPr/>
            <p:nvPr/>
          </p:nvCxnSpPr>
          <p:spPr>
            <a:xfrm rot="16200000" flipH="1">
              <a:off x="3081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63" name="Straight Connector 62"/>
            <p:cNvCxnSpPr/>
            <p:nvPr/>
          </p:nvCxnSpPr>
          <p:spPr>
            <a:xfrm rot="5400000">
              <a:off x="4643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4" name="Straight Connector 63"/>
            <p:cNvCxnSpPr/>
            <p:nvPr/>
          </p:nvCxnSpPr>
          <p:spPr>
            <a:xfrm rot="16200000" flipH="1">
              <a:off x="4643234"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5" name="Straight Connector 64"/>
            <p:cNvCxnSpPr/>
            <p:nvPr/>
          </p:nvCxnSpPr>
          <p:spPr>
            <a:xfrm rot="5400000">
              <a:off x="5214735" y="2242140"/>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p:cNvCxnSpPr/>
            <p:nvPr/>
          </p:nvCxnSpPr>
          <p:spPr>
            <a:xfrm rot="16200000" flipH="1">
              <a:off x="506233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p:cNvCxnSpPr/>
            <p:nvPr/>
          </p:nvCxnSpPr>
          <p:spPr>
            <a:xfrm rot="5400000">
              <a:off x="5176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8" name="Straight Connector 67"/>
            <p:cNvCxnSpPr/>
            <p:nvPr/>
          </p:nvCxnSpPr>
          <p:spPr>
            <a:xfrm rot="16200000" flipH="1">
              <a:off x="57481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p:cNvCxnSpPr/>
            <p:nvPr/>
          </p:nvCxnSpPr>
          <p:spPr>
            <a:xfrm rot="16200000" flipH="1">
              <a:off x="49099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rot="5400000">
              <a:off x="47956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rot="16200000" flipH="1">
              <a:off x="53909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rot="16200000" flipH="1">
              <a:off x="5927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73" name="Straight Connector 72"/>
            <p:cNvCxnSpPr/>
            <p:nvPr/>
          </p:nvCxnSpPr>
          <p:spPr>
            <a:xfrm rot="16200000" flipH="1">
              <a:off x="5519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4" name="Straight Connector 73"/>
            <p:cNvCxnSpPr/>
            <p:nvPr/>
          </p:nvCxnSpPr>
          <p:spPr>
            <a:xfrm rot="16200000" flipH="1">
              <a:off x="5748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5" name="Straight Connector 74"/>
            <p:cNvCxnSpPr/>
            <p:nvPr/>
          </p:nvCxnSpPr>
          <p:spPr>
            <a:xfrm rot="16200000" flipH="1">
              <a:off x="6433935" y="2166213"/>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6" name="Straight Connector 75"/>
            <p:cNvCxnSpPr/>
            <p:nvPr/>
          </p:nvCxnSpPr>
          <p:spPr>
            <a:xfrm rot="16200000" flipH="1">
              <a:off x="62434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7" name="Straight Connector 76"/>
            <p:cNvCxnSpPr/>
            <p:nvPr/>
          </p:nvCxnSpPr>
          <p:spPr>
            <a:xfrm rot="5400000">
              <a:off x="63958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8" name="Straight Connector 77"/>
            <p:cNvCxnSpPr/>
            <p:nvPr/>
          </p:nvCxnSpPr>
          <p:spPr>
            <a:xfrm rot="16200000" flipH="1">
              <a:off x="60529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79" name="Straight Connector 78"/>
            <p:cNvCxnSpPr/>
            <p:nvPr/>
          </p:nvCxnSpPr>
          <p:spPr>
            <a:xfrm rot="5400000">
              <a:off x="6709356" y="2136834"/>
              <a:ext cx="4525755"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80" name="Straight Connector 79"/>
            <p:cNvCxnSpPr/>
            <p:nvPr/>
          </p:nvCxnSpPr>
          <p:spPr>
            <a:xfrm rot="5400000">
              <a:off x="6026265" y="2040483"/>
              <a:ext cx="4505731"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1" name="Straight Connector 80"/>
            <p:cNvCxnSpPr/>
            <p:nvPr/>
          </p:nvCxnSpPr>
          <p:spPr>
            <a:xfrm rot="16200000" flipH="1">
              <a:off x="5927205" y="2139543"/>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82" name="Straight Connector 81"/>
            <p:cNvCxnSpPr/>
            <p:nvPr/>
          </p:nvCxnSpPr>
          <p:spPr>
            <a:xfrm rot="5400000">
              <a:off x="6738734" y="2242140"/>
              <a:ext cx="450573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83" name="Straight Connector 82"/>
            <p:cNvCxnSpPr/>
            <p:nvPr/>
          </p:nvCxnSpPr>
          <p:spPr>
            <a:xfrm rot="5400000">
              <a:off x="3728835" y="2204312"/>
              <a:ext cx="4505731"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84" name="Straight Connector 83"/>
            <p:cNvCxnSpPr/>
            <p:nvPr/>
          </p:nvCxnSpPr>
          <p:spPr>
            <a:xfrm rot="16200000" flipH="1">
              <a:off x="4224135" y="2166212"/>
              <a:ext cx="4505731"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5" name="Straight Connector 84"/>
            <p:cNvCxnSpPr/>
            <p:nvPr/>
          </p:nvCxnSpPr>
          <p:spPr>
            <a:xfrm rot="16200000" flipH="1">
              <a:off x="4414635" y="2051912"/>
              <a:ext cx="4505731"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86" name="Straight Connector 85"/>
            <p:cNvCxnSpPr/>
            <p:nvPr/>
          </p:nvCxnSpPr>
          <p:spPr>
            <a:xfrm rot="5400000">
              <a:off x="3309735" y="2090012"/>
              <a:ext cx="4505731"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7" name="Straight Connector 86"/>
            <p:cNvCxnSpPr/>
            <p:nvPr/>
          </p:nvCxnSpPr>
          <p:spPr>
            <a:xfrm rot="16200000" flipH="1">
              <a:off x="43241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88" name="Straight Connector 87"/>
            <p:cNvCxnSpPr/>
            <p:nvPr/>
          </p:nvCxnSpPr>
          <p:spPr>
            <a:xfrm rot="5400000">
              <a:off x="49480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89" name="Straight Connector 88"/>
            <p:cNvCxnSpPr/>
            <p:nvPr/>
          </p:nvCxnSpPr>
          <p:spPr>
            <a:xfrm rot="5400000">
              <a:off x="5405235" y="1747112"/>
              <a:ext cx="4505731"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90" name="Straight Connector 89"/>
            <p:cNvCxnSpPr/>
            <p:nvPr/>
          </p:nvCxnSpPr>
          <p:spPr>
            <a:xfrm rot="16200000" flipH="1">
              <a:off x="2547735" y="2013814"/>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94" name="Rectangle 93"/>
          <p:cNvSpPr/>
          <p:nvPr/>
        </p:nvSpPr>
        <p:spPr>
          <a:xfrm>
            <a:off x="0" y="4311168"/>
            <a:ext cx="9144000" cy="1905000"/>
          </a:xfrm>
          <a:prstGeom prst="rect">
            <a:avLst/>
          </a:prstGeom>
          <a:solidFill>
            <a:schemeClr val="accent1"/>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96" name="Straight Connector 95"/>
          <p:cNvCxnSpPr/>
          <p:nvPr/>
        </p:nvCxnSpPr>
        <p:spPr>
          <a:xfrm>
            <a:off x="0" y="4387368"/>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97" name="Straight Connector 96"/>
          <p:cNvCxnSpPr/>
          <p:nvPr/>
        </p:nvCxnSpPr>
        <p:spPr>
          <a:xfrm>
            <a:off x="0" y="6138380"/>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3" name="Text Placeholder 2"/>
          <p:cNvSpPr>
            <a:spLocks noGrp="1"/>
          </p:cNvSpPr>
          <p:nvPr>
            <p:ph type="body" idx="1"/>
          </p:nvPr>
        </p:nvSpPr>
        <p:spPr>
          <a:xfrm>
            <a:off x="457200" y="5621364"/>
            <a:ext cx="8305800" cy="414649"/>
          </a:xfrm>
        </p:spPr>
        <p:txBody>
          <a:bodyPr anchor="t"/>
          <a:lstStyle>
            <a:lvl1pPr marL="0" indent="0">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95" name="Title 94"/>
          <p:cNvSpPr>
            <a:spLocks noGrp="1"/>
          </p:cNvSpPr>
          <p:nvPr>
            <p:ph type="title"/>
          </p:nvPr>
        </p:nvSpPr>
        <p:spPr>
          <a:xfrm>
            <a:off x="457200" y="4463568"/>
            <a:ext cx="8305800" cy="1143000"/>
          </a:xfrm>
        </p:spPr>
        <p:txBody>
          <a:bodyPr/>
          <a:lstStyle/>
          <a:p>
            <a:r>
              <a:rPr lang="en-US" smtClean="0"/>
              <a:t>Click to edit Master title style</a:t>
            </a:r>
            <a:endParaRPr lang="en-US"/>
          </a:p>
        </p:txBody>
      </p:sp>
      <p:sp>
        <p:nvSpPr>
          <p:cNvPr id="2" name="Date Placeholder 1"/>
          <p:cNvSpPr>
            <a:spLocks noGrp="1"/>
          </p:cNvSpPr>
          <p:nvPr>
            <p:ph type="dt" sz="half" idx="10"/>
          </p:nvPr>
        </p:nvSpPr>
        <p:spPr/>
        <p:txBody>
          <a:bodyPr/>
          <a:lstStyle/>
          <a:p>
            <a:fld id="{8E9654D8-83B4-44D5-A781-93502B909649}" type="datetimeFigureOut">
              <a:rPr lang="en-US" smtClean="0"/>
              <a:t>10/2/2011</a:t>
            </a:fld>
            <a:endParaRPr lang="en-US"/>
          </a:p>
        </p:txBody>
      </p:sp>
      <p:sp>
        <p:nvSpPr>
          <p:cNvPr id="91" name="Footer Placeholder 90"/>
          <p:cNvSpPr>
            <a:spLocks noGrp="1"/>
          </p:cNvSpPr>
          <p:nvPr>
            <p:ph type="ftr" sz="quarter" idx="11"/>
          </p:nvPr>
        </p:nvSpPr>
        <p:spPr/>
        <p:txBody>
          <a:bodyPr/>
          <a:lstStyle/>
          <a:p>
            <a:endParaRPr lang="en-US"/>
          </a:p>
        </p:txBody>
      </p:sp>
      <p:sp>
        <p:nvSpPr>
          <p:cNvPr id="92" name="Slide Number Placeholder 91"/>
          <p:cNvSpPr>
            <a:spLocks noGrp="1"/>
          </p:cNvSpPr>
          <p:nvPr>
            <p:ph type="sldNum" sz="quarter" idx="12"/>
          </p:nvPr>
        </p:nvSpPr>
        <p:spPr/>
        <p:txBody>
          <a:bodyPr/>
          <a:lstStyle/>
          <a:p>
            <a:fld id="{9C26E628-3385-441E-9799-DF959A6326AE}"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E9654D8-83B4-44D5-A781-93502B909649}" type="datetimeFigureOut">
              <a:rPr lang="en-US" smtClean="0"/>
              <a:t>10/2/2011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C26E628-3385-441E-9799-DF959A6326AE}"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E9654D8-83B4-44D5-A781-93502B909649}" type="datetimeFigureOut">
              <a:rPr lang="en-US" smtClean="0"/>
              <a:t>10/2/2011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C26E628-3385-441E-9799-DF959A6326AE}"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E9654D8-83B4-44D5-A781-93502B909649}" type="datetimeFigureOut">
              <a:rPr lang="en-US" smtClean="0"/>
              <a:t>10/2/2011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C26E628-3385-441E-9799-DF959A6326AE}"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E9654D8-83B4-44D5-A781-93502B909649}" type="datetimeFigureOut">
              <a:rPr lang="en-US" smtClean="0"/>
              <a:t>10/2/2011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C26E628-3385-441E-9799-DF959A6326AE}"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3" name="Content Placeholder 2"/>
          <p:cNvSpPr>
            <a:spLocks noGrp="1"/>
          </p:cNvSpPr>
          <p:nvPr>
            <p:ph idx="1"/>
          </p:nvPr>
        </p:nvSpPr>
        <p:spPr>
          <a:xfrm>
            <a:off x="3200400" y="273050"/>
            <a:ext cx="54864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8E9654D8-83B4-44D5-A781-93502B909649}" type="datetimeFigureOut">
              <a:rPr lang="en-US" smtClean="0"/>
              <a:t>10/2/2011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C26E628-3385-441E-9799-DF959A6326AE}" type="slidenum">
              <a:rPr lang="en-US" smtClean="0"/>
              <a:t>‹#›</a:t>
            </a:fld>
            <a:endParaRPr lang="en-US"/>
          </a:p>
        </p:txBody>
      </p:sp>
      <p:sp>
        <p:nvSpPr>
          <p:cNvPr id="37" name="Rectangle 36"/>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9" name="Straight Connector 38"/>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2400" y="1901952"/>
            <a:ext cx="2377440" cy="1371600"/>
          </a:xfrm>
        </p:spPr>
        <p:txBody>
          <a:bodyPr anchor="b">
            <a:normAutofit/>
          </a:bodyPr>
          <a:lstStyle>
            <a:lvl1pPr algn="l" defTabSz="914400" rtl="0" eaLnBrk="1" latinLnBrk="0" hangingPunct="1">
              <a:spcBef>
                <a:spcPct val="0"/>
              </a:spcBef>
              <a:buNone/>
              <a:tabLst>
                <a:tab pos="3830638" algn="l"/>
              </a:tabLst>
              <a:defRPr lang="en-US" sz="2600" b="1" kern="1200" cap="none" spc="20" baseline="0" dirty="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latin typeface="+mj-lt"/>
                <a:ea typeface="+mj-ea"/>
                <a:cs typeface="+mj-cs"/>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3552"/>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3200400" y="381000"/>
            <a:ext cx="5562600" cy="5638800"/>
          </a:xfrm>
          <a:solidFill>
            <a:schemeClr val="bg2"/>
          </a:solidFill>
          <a:ln w="8890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5" name="Date Placeholder 4"/>
          <p:cNvSpPr>
            <a:spLocks noGrp="1"/>
          </p:cNvSpPr>
          <p:nvPr>
            <p:ph type="dt" sz="half" idx="10"/>
          </p:nvPr>
        </p:nvSpPr>
        <p:spPr/>
        <p:txBody>
          <a:bodyPr/>
          <a:lstStyle/>
          <a:p>
            <a:fld id="{8E9654D8-83B4-44D5-A781-93502B909649}" type="datetimeFigureOut">
              <a:rPr lang="en-US" smtClean="0"/>
              <a:t>10/2/2011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C26E628-3385-441E-9799-DF959A6326AE}" type="slidenum">
              <a:rPr lang="en-US" smtClean="0"/>
              <a:t>‹#›</a:t>
            </a:fld>
            <a:endParaRPr lang="en-US"/>
          </a:p>
        </p:txBody>
      </p:sp>
      <p:sp>
        <p:nvSpPr>
          <p:cNvPr id="33" name="Rectangle 32"/>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4" name="Straight Connector 33"/>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5448" y="1905000"/>
            <a:ext cx="2377440" cy="1371600"/>
          </a:xfrm>
        </p:spPr>
        <p:txBody>
          <a:bodyPr anchor="b">
            <a:normAutofit/>
          </a:bodyPr>
          <a:lstStyle>
            <a:lvl1pPr algn="l">
              <a:defRPr sz="2600" b="1" cap="none" spc="20" baseline="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6600"/>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190" name="Rectangle 189"/>
          <p:cNvSpPr/>
          <p:nvPr/>
        </p:nvSpPr>
        <p:spPr>
          <a:xfrm>
            <a:off x="149352" y="137160"/>
            <a:ext cx="8869680" cy="6583680"/>
          </a:xfrm>
          <a:prstGeom prst="rect">
            <a:avLst/>
          </a:prstGeom>
          <a:noFill/>
          <a:ln w="19050" cmpd="sng">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12408"/>
            <a:ext cx="2133600" cy="365125"/>
          </a:xfrm>
          <a:prstGeom prst="rect">
            <a:avLst/>
          </a:prstGeom>
        </p:spPr>
        <p:txBody>
          <a:bodyPr vert="horz" lIns="91440" tIns="45720" rIns="91440" bIns="45720" rtlCol="0" anchor="ctr"/>
          <a:lstStyle>
            <a:lvl1pPr algn="l">
              <a:defRPr sz="1200">
                <a:solidFill>
                  <a:schemeClr val="tx2"/>
                </a:solidFill>
              </a:defRPr>
            </a:lvl1pPr>
          </a:lstStyle>
          <a:p>
            <a:fld id="{8E9654D8-83B4-44D5-A781-93502B909649}" type="datetimeFigureOut">
              <a:rPr lang="en-US" smtClean="0"/>
              <a:t>10/2/2011</a:t>
            </a:fld>
            <a:endParaRPr lang="en-US"/>
          </a:p>
        </p:txBody>
      </p:sp>
      <p:sp>
        <p:nvSpPr>
          <p:cNvPr id="5" name="Footer Placeholder 4"/>
          <p:cNvSpPr>
            <a:spLocks noGrp="1"/>
          </p:cNvSpPr>
          <p:nvPr>
            <p:ph type="ftr" sz="quarter" idx="3"/>
          </p:nvPr>
        </p:nvSpPr>
        <p:spPr>
          <a:xfrm>
            <a:off x="2831123" y="6312408"/>
            <a:ext cx="3481754" cy="365125"/>
          </a:xfrm>
          <a:prstGeom prst="rect">
            <a:avLst/>
          </a:prstGeom>
        </p:spPr>
        <p:txBody>
          <a:bodyPr vert="horz" lIns="91440" tIns="45720" rIns="91440" bIns="45720" rtlCol="0" anchor="ctr"/>
          <a:lstStyle>
            <a:lvl1pPr algn="ctr">
              <a:defRPr sz="1200">
                <a:solidFill>
                  <a:schemeClr val="tx2"/>
                </a:solidFill>
              </a:defRPr>
            </a:lvl1pPr>
          </a:lstStyle>
          <a:p>
            <a:endParaRPr lang="en-US"/>
          </a:p>
        </p:txBody>
      </p:sp>
      <p:sp>
        <p:nvSpPr>
          <p:cNvPr id="6" name="Slide Number Placeholder 5"/>
          <p:cNvSpPr>
            <a:spLocks noGrp="1"/>
          </p:cNvSpPr>
          <p:nvPr>
            <p:ph type="sldNum" sz="quarter" idx="4"/>
          </p:nvPr>
        </p:nvSpPr>
        <p:spPr>
          <a:xfrm>
            <a:off x="6553200" y="6312408"/>
            <a:ext cx="2133600" cy="365125"/>
          </a:xfrm>
          <a:prstGeom prst="rect">
            <a:avLst/>
          </a:prstGeom>
        </p:spPr>
        <p:txBody>
          <a:bodyPr vert="horz" lIns="91440" tIns="45720" rIns="91440" bIns="45720" rtlCol="0" anchor="ctr"/>
          <a:lstStyle>
            <a:lvl1pPr algn="r">
              <a:defRPr sz="1200">
                <a:solidFill>
                  <a:schemeClr val="tx2"/>
                </a:solidFill>
              </a:defRPr>
            </a:lvl1pPr>
          </a:lstStyle>
          <a:p>
            <a:fld id="{9C26E628-3385-441E-9799-DF959A6326AE}"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defTabSz="914400" rtl="0" eaLnBrk="1" latinLnBrk="0" hangingPunct="1">
        <a:spcBef>
          <a:spcPct val="0"/>
        </a:spcBef>
        <a:buNone/>
        <a:tabLst>
          <a:tab pos="3830638" algn="l"/>
        </a:tabLst>
        <a:defRPr sz="3600" b="1" kern="1200" cap="none" spc="50">
          <a:ln w="13335" cmpd="sng">
            <a:solidFill>
              <a:schemeClr val="accent1">
                <a:lumMod val="50000"/>
              </a:schemeClr>
            </a:solidFill>
            <a:prstDash val="solid"/>
          </a:ln>
          <a:solidFill>
            <a:schemeClr val="accent6">
              <a:tint val="1000"/>
            </a:schemeClr>
          </a:solidFill>
          <a:effectLst/>
          <a:latin typeface="+mj-lt"/>
          <a:ea typeface="+mj-ea"/>
          <a:cs typeface="+mj-cs"/>
        </a:defRPr>
      </a:lvl1pPr>
    </p:titleStyle>
    <p:body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image" Target="../media/image1.jp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47904" y="176212"/>
            <a:ext cx="8726424" cy="6529388"/>
          </a:xfrm>
          <a:prstGeom prst="rect">
            <a:avLst/>
          </a:prstGeom>
        </p:spPr>
      </p:pic>
      <p:pic>
        <p:nvPicPr>
          <p:cNvPr id="8" name="Picture 7"/>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247904" y="176212"/>
            <a:ext cx="1714500" cy="1590675"/>
          </a:xfrm>
          <a:prstGeom prst="rect">
            <a:avLst/>
          </a:prstGeom>
        </p:spPr>
      </p:pic>
      <p:sp>
        <p:nvSpPr>
          <p:cNvPr id="7" name="Rectangle 6"/>
          <p:cNvSpPr/>
          <p:nvPr/>
        </p:nvSpPr>
        <p:spPr>
          <a:xfrm>
            <a:off x="914400" y="1979474"/>
            <a:ext cx="7678704" cy="1754326"/>
          </a:xfrm>
          <a:prstGeom prst="rect">
            <a:avLst/>
          </a:prstGeom>
          <a:noFill/>
        </p:spPr>
        <p:txBody>
          <a:bodyPr wrap="none" lIns="91440" tIns="45720" rIns="91440" bIns="45720">
            <a:prstTxWarp prst="textArchUp">
              <a:avLst/>
            </a:prstTxWarp>
            <a:spAutoFit/>
            <a:scene3d>
              <a:camera prst="perspectiveRight"/>
              <a:lightRig rig="threePt" dir="t"/>
            </a:scene3d>
            <a:sp3d extrusionH="57150">
              <a:bevelT w="82550" h="38100" prst="coolSlant"/>
            </a:sp3d>
          </a:bodyPr>
          <a:lstStyle/>
          <a:p>
            <a:pPr algn="ctr"/>
            <a:r>
              <a:rPr lang="en-US" sz="5400" b="1" dirty="0" smtClean="0">
                <a:ln w="17780" cmpd="sng">
                  <a:solidFill>
                    <a:schemeClr val="accent1">
                      <a:tint val="3000"/>
                    </a:schemeClr>
                  </a:solidFill>
                  <a:prstDash val="solid"/>
                  <a:miter lim="800000"/>
                </a:ln>
                <a:solidFill>
                  <a:schemeClr val="accent2">
                    <a:lumMod val="50000"/>
                  </a:schemeClr>
                </a:solidFill>
                <a:effectLst>
                  <a:glow rad="228600">
                    <a:schemeClr val="accent1">
                      <a:satMod val="175000"/>
                      <a:alpha val="40000"/>
                    </a:schemeClr>
                  </a:glow>
                  <a:outerShdw blurRad="55000" dist="50800" dir="5400000" algn="tl">
                    <a:srgbClr val="000000">
                      <a:alpha val="33000"/>
                    </a:srgbClr>
                  </a:outerShdw>
                </a:effectLst>
              </a:rPr>
              <a:t>Mindanao Sanitarium and</a:t>
            </a:r>
          </a:p>
          <a:p>
            <a:pPr algn="ctr"/>
            <a:r>
              <a:rPr lang="en-US" sz="5400" b="1" dirty="0" smtClean="0">
                <a:ln w="17780" cmpd="sng">
                  <a:solidFill>
                    <a:schemeClr val="accent1">
                      <a:tint val="3000"/>
                    </a:schemeClr>
                  </a:solidFill>
                  <a:prstDash val="solid"/>
                  <a:miter lim="800000"/>
                </a:ln>
                <a:solidFill>
                  <a:schemeClr val="accent2">
                    <a:lumMod val="50000"/>
                  </a:schemeClr>
                </a:solidFill>
                <a:effectLst>
                  <a:glow rad="228600">
                    <a:schemeClr val="accent1">
                      <a:satMod val="175000"/>
                      <a:alpha val="40000"/>
                    </a:schemeClr>
                  </a:glow>
                  <a:outerShdw blurRad="55000" dist="50800" dir="5400000" algn="tl">
                    <a:srgbClr val="000000">
                      <a:alpha val="33000"/>
                    </a:srgbClr>
                  </a:outerShdw>
                </a:effectLst>
              </a:rPr>
              <a:t>Hospital College</a:t>
            </a:r>
          </a:p>
        </p:txBody>
      </p:sp>
      <p:sp>
        <p:nvSpPr>
          <p:cNvPr id="9" name="Down Ribbon 8"/>
          <p:cNvSpPr/>
          <p:nvPr/>
        </p:nvSpPr>
        <p:spPr>
          <a:xfrm>
            <a:off x="314452" y="4114800"/>
            <a:ext cx="8659876" cy="2571206"/>
          </a:xfrm>
          <a:prstGeom prst="ribbon">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dirty="0" smtClean="0">
                <a:latin typeface="Britannic Bold" pitchFamily="34" charset="0"/>
              </a:rPr>
              <a:t>Trinity </a:t>
            </a:r>
            <a:r>
              <a:rPr lang="en-US" sz="2400" dirty="0" err="1" smtClean="0">
                <a:latin typeface="Britannic Bold" pitchFamily="34" charset="0"/>
              </a:rPr>
              <a:t>Ahnn</a:t>
            </a:r>
            <a:r>
              <a:rPr lang="en-US" sz="2400" dirty="0" smtClean="0">
                <a:latin typeface="Britannic Bold" pitchFamily="34" charset="0"/>
              </a:rPr>
              <a:t> </a:t>
            </a:r>
            <a:r>
              <a:rPr lang="en-US" sz="2400" dirty="0" err="1" smtClean="0">
                <a:latin typeface="Britannic Bold" pitchFamily="34" charset="0"/>
              </a:rPr>
              <a:t>Sumiye</a:t>
            </a:r>
            <a:r>
              <a:rPr lang="en-US" sz="2400" dirty="0" smtClean="0">
                <a:latin typeface="Britannic Bold" pitchFamily="34" charset="0"/>
              </a:rPr>
              <a:t> G. </a:t>
            </a:r>
            <a:r>
              <a:rPr lang="en-US" sz="2400" dirty="0" err="1" smtClean="0">
                <a:latin typeface="Britannic Bold" pitchFamily="34" charset="0"/>
              </a:rPr>
              <a:t>Okishima</a:t>
            </a:r>
            <a:endParaRPr lang="en-US" sz="2400" dirty="0" smtClean="0">
              <a:latin typeface="Britannic Bold" pitchFamily="34" charset="0"/>
            </a:endParaRPr>
          </a:p>
          <a:p>
            <a:pPr algn="ctr"/>
            <a:r>
              <a:rPr lang="en-US" sz="2400" dirty="0" smtClean="0">
                <a:latin typeface="Britannic Bold" pitchFamily="34" charset="0"/>
              </a:rPr>
              <a:t>Clinical Instructor</a:t>
            </a:r>
          </a:p>
          <a:p>
            <a:pPr algn="ctr"/>
            <a:r>
              <a:rPr lang="en-US" sz="2400" dirty="0" smtClean="0">
                <a:latin typeface="Britannic Bold" pitchFamily="34" charset="0"/>
              </a:rPr>
              <a:t>School of Nursing</a:t>
            </a:r>
          </a:p>
          <a:p>
            <a:pPr algn="ctr"/>
            <a:r>
              <a:rPr lang="en-US" sz="2400" dirty="0" smtClean="0">
                <a:latin typeface="Britannic Bold" pitchFamily="34" charset="0"/>
              </a:rPr>
              <a:t>1</a:t>
            </a:r>
            <a:r>
              <a:rPr lang="en-US" sz="2400" baseline="30000" dirty="0" smtClean="0">
                <a:latin typeface="Britannic Bold" pitchFamily="34" charset="0"/>
              </a:rPr>
              <a:t>st</a:t>
            </a:r>
            <a:r>
              <a:rPr lang="en-US" sz="2400" dirty="0" smtClean="0">
                <a:latin typeface="Britannic Bold" pitchFamily="34" charset="0"/>
              </a:rPr>
              <a:t> Semester A.Y. 2011-2012</a:t>
            </a:r>
            <a:endParaRPr lang="en-US" sz="2400" dirty="0">
              <a:latin typeface="Britannic Bold" pitchFamily="34" charset="0"/>
            </a:endParaRPr>
          </a:p>
        </p:txBody>
      </p:sp>
    </p:spTree>
    <p:extLst>
      <p:ext uri="{BB962C8B-B14F-4D97-AF65-F5344CB8AC3E}">
        <p14:creationId xmlns:p14="http://schemas.microsoft.com/office/powerpoint/2010/main" val="1409928057"/>
      </p:ext>
    </p:extLst>
  </p:cSld>
  <p:clrMapOvr>
    <a:masterClrMapping/>
  </p:clrMapOvr>
  <mc:AlternateContent xmlns:mc="http://schemas.openxmlformats.org/markup-compatibility/2006">
    <mc:Choice xmlns:p14="http://schemas.microsoft.com/office/powerpoint/2010/main" Requires="p14">
      <p:transition spd="slow" p14:dur="800">
        <p:circle/>
      </p:transition>
    </mc:Choice>
    <mc:Fallback>
      <p:transition spd="slow">
        <p:circl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circle(in)">
                                      <p:cBhvr>
                                        <p:cTn id="7" dur="20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nodeType="clickEffect">
                                  <p:stCondLst>
                                    <p:cond delay="0"/>
                                  </p:stCondLst>
                                  <p:childTnLst>
                                    <p:set>
                                      <p:cBhvr>
                                        <p:cTn id="11" dur="1" fill="hold">
                                          <p:stCondLst>
                                            <p:cond delay="0"/>
                                          </p:stCondLst>
                                        </p:cTn>
                                        <p:tgtEl>
                                          <p:spTgt spid="8"/>
                                        </p:tgtEl>
                                        <p:attrNameLst>
                                          <p:attrName>style.visibility</p:attrName>
                                        </p:attrNameLst>
                                      </p:cBhvr>
                                      <p:to>
                                        <p:strVal val="visible"/>
                                      </p:to>
                                    </p:set>
                                    <p:anim calcmode="lin" valueType="num">
                                      <p:cBhvr additive="base">
                                        <p:cTn id="12" dur="500" fill="hold"/>
                                        <p:tgtEl>
                                          <p:spTgt spid="8"/>
                                        </p:tgtEl>
                                        <p:attrNameLst>
                                          <p:attrName>ppt_x</p:attrName>
                                        </p:attrNameLst>
                                      </p:cBhvr>
                                      <p:tavLst>
                                        <p:tav tm="0">
                                          <p:val>
                                            <p:strVal val="#ppt_x"/>
                                          </p:val>
                                        </p:tav>
                                        <p:tav tm="100000">
                                          <p:val>
                                            <p:strVal val="#ppt_x"/>
                                          </p:val>
                                        </p:tav>
                                      </p:tavLst>
                                    </p:anim>
                                    <p:anim calcmode="lin" valueType="num">
                                      <p:cBhvr additive="base">
                                        <p:cTn id="13"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21" presetClass="entr" presetSubtype="1" fill="hold" grpId="0" nodeType="clickEffect">
                                  <p:stCondLst>
                                    <p:cond delay="0"/>
                                  </p:stCondLst>
                                  <p:childTnLst>
                                    <p:set>
                                      <p:cBhvr>
                                        <p:cTn id="17" dur="1" fill="hold">
                                          <p:stCondLst>
                                            <p:cond delay="0"/>
                                          </p:stCondLst>
                                        </p:cTn>
                                        <p:tgtEl>
                                          <p:spTgt spid="7"/>
                                        </p:tgtEl>
                                        <p:attrNameLst>
                                          <p:attrName>style.visibility</p:attrName>
                                        </p:attrNameLst>
                                      </p:cBhvr>
                                      <p:to>
                                        <p:strVal val="visible"/>
                                      </p:to>
                                    </p:set>
                                    <p:animEffect transition="in" filter="wheel(1)">
                                      <p:cBhvr>
                                        <p:cTn id="18" dur="2000"/>
                                        <p:tgtEl>
                                          <p:spTgt spid="7"/>
                                        </p:tgtEl>
                                      </p:cBhvr>
                                    </p:animEffect>
                                  </p:childTnLst>
                                </p:cTn>
                              </p:par>
                            </p:childTnLst>
                          </p:cTn>
                        </p:par>
                      </p:childTnLst>
                    </p:cTn>
                  </p:par>
                  <p:par>
                    <p:cTn id="19" fill="hold">
                      <p:stCondLst>
                        <p:cond delay="indefinite"/>
                      </p:stCondLst>
                      <p:childTnLst>
                        <p:par>
                          <p:cTn id="20" fill="hold">
                            <p:stCondLst>
                              <p:cond delay="0"/>
                            </p:stCondLst>
                            <p:childTnLst>
                              <p:par>
                                <p:cTn id="21" presetID="22" presetClass="entr" presetSubtype="4" fill="hold" grpId="0" nodeType="clickEffect">
                                  <p:stCondLst>
                                    <p:cond delay="0"/>
                                  </p:stCondLst>
                                  <p:childTnLst>
                                    <p:set>
                                      <p:cBhvr>
                                        <p:cTn id="22" dur="1" fill="hold">
                                          <p:stCondLst>
                                            <p:cond delay="0"/>
                                          </p:stCondLst>
                                        </p:cTn>
                                        <p:tgtEl>
                                          <p:spTgt spid="9"/>
                                        </p:tgtEl>
                                        <p:attrNameLst>
                                          <p:attrName>style.visibility</p:attrName>
                                        </p:attrNameLst>
                                      </p:cBhvr>
                                      <p:to>
                                        <p:strVal val="visible"/>
                                      </p:to>
                                    </p:set>
                                    <p:animEffect transition="in" filter="wipe(down)">
                                      <p:cBhvr>
                                        <p:cTn id="23" dur="500"/>
                                        <p:tgtEl>
                                          <p:spTgt spid="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P spid="9"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own Ribbon 3"/>
          <p:cNvSpPr/>
          <p:nvPr/>
        </p:nvSpPr>
        <p:spPr>
          <a:xfrm>
            <a:off x="1447800" y="152400"/>
            <a:ext cx="6324600" cy="2057400"/>
          </a:xfrm>
          <a:prstGeom prst="ribbon">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533400" y="685800"/>
            <a:ext cx="8229600" cy="1143000"/>
          </a:xfrm>
        </p:spPr>
        <p:txBody>
          <a:bodyPr>
            <a:normAutofit/>
          </a:bodyPr>
          <a:lstStyle/>
          <a:p>
            <a:pPr algn="ctr"/>
            <a:r>
              <a:rPr lang="en-US" sz="6000" dirty="0" smtClean="0">
                <a:latin typeface="Bernard MT Condensed" pitchFamily="18" charset="0"/>
              </a:rPr>
              <a:t>Endocrine</a:t>
            </a:r>
            <a:endParaRPr lang="en-US" sz="6000" dirty="0">
              <a:latin typeface="Bernard MT Condensed" pitchFamily="18" charset="0"/>
            </a:endParaRPr>
          </a:p>
        </p:txBody>
      </p:sp>
      <p:sp>
        <p:nvSpPr>
          <p:cNvPr id="3" name="Content Placeholder 2"/>
          <p:cNvSpPr>
            <a:spLocks noGrp="1"/>
          </p:cNvSpPr>
          <p:nvPr>
            <p:ph idx="1"/>
          </p:nvPr>
        </p:nvSpPr>
        <p:spPr>
          <a:xfrm>
            <a:off x="152400" y="2362200"/>
            <a:ext cx="8534400" cy="3763963"/>
          </a:xfrm>
        </p:spPr>
        <p:txBody>
          <a:bodyPr/>
          <a:lstStyle/>
          <a:p>
            <a:endParaRPr lang="en-US" dirty="0"/>
          </a:p>
        </p:txBody>
      </p:sp>
      <p:sp>
        <p:nvSpPr>
          <p:cNvPr id="6" name="Pentagon 5"/>
          <p:cNvSpPr/>
          <p:nvPr/>
        </p:nvSpPr>
        <p:spPr>
          <a:xfrm>
            <a:off x="152400" y="2286000"/>
            <a:ext cx="8763000" cy="914400"/>
          </a:xfrm>
          <a:prstGeom prst="homePlate">
            <a:avLst/>
          </a:prstGeom>
          <a:solidFill>
            <a:srgbClr val="92D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3200" dirty="0" smtClean="0">
                <a:latin typeface="Adobe Caslon Pro Bold" pitchFamily="18" charset="0"/>
              </a:rPr>
              <a:t>Course number:  NCM 103</a:t>
            </a:r>
            <a:endParaRPr lang="en-US" sz="3200" dirty="0">
              <a:latin typeface="Adobe Caslon Pro Bold" pitchFamily="18" charset="0"/>
            </a:endParaRPr>
          </a:p>
        </p:txBody>
      </p:sp>
      <p:sp>
        <p:nvSpPr>
          <p:cNvPr id="7" name="Pentagon 6"/>
          <p:cNvSpPr/>
          <p:nvPr/>
        </p:nvSpPr>
        <p:spPr>
          <a:xfrm>
            <a:off x="152400" y="3200400"/>
            <a:ext cx="8763000" cy="990600"/>
          </a:xfrm>
          <a:prstGeom prst="homePlate">
            <a:avLst/>
          </a:prstGeom>
          <a:solidFill>
            <a:schemeClr val="bg2">
              <a:lumMod val="90000"/>
              <a:lumOff val="1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3600" dirty="0" smtClean="0">
                <a:latin typeface="Adobe Caslon Pro Bold" pitchFamily="18" charset="0"/>
              </a:rPr>
              <a:t>Course Credit: 16 hours</a:t>
            </a:r>
            <a:endParaRPr lang="en-US" sz="3600" dirty="0">
              <a:latin typeface="Adobe Caslon Pro Bold" pitchFamily="18" charset="0"/>
            </a:endParaRPr>
          </a:p>
        </p:txBody>
      </p:sp>
      <p:sp>
        <p:nvSpPr>
          <p:cNvPr id="8" name="Pentagon 7"/>
          <p:cNvSpPr/>
          <p:nvPr/>
        </p:nvSpPr>
        <p:spPr>
          <a:xfrm>
            <a:off x="152400" y="4191000"/>
            <a:ext cx="8763000" cy="2514600"/>
          </a:xfrm>
          <a:prstGeom prst="homePlate">
            <a:avLst/>
          </a:prstGeom>
          <a:solidFill>
            <a:srgbClr val="7030A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sz="2600" dirty="0" smtClean="0">
              <a:latin typeface="Adobe Caslon Pro Bold" pitchFamily="18" charset="0"/>
            </a:endParaRPr>
          </a:p>
          <a:p>
            <a:r>
              <a:rPr lang="en-US" sz="2600" dirty="0" smtClean="0">
                <a:latin typeface="Adobe Caslon Pro Bold" pitchFamily="18" charset="0"/>
              </a:rPr>
              <a:t>Objective: At </a:t>
            </a:r>
            <a:r>
              <a:rPr lang="en-US" sz="2600" dirty="0">
                <a:latin typeface="Adobe Caslon Pro Bold" pitchFamily="18" charset="0"/>
              </a:rPr>
              <a:t>the end of this course, the students will be equipped with basic knowledge, principles and techniques in caring clients with endocrine problems and be able to apply it to actual patients with integration of faith and learning.</a:t>
            </a:r>
          </a:p>
          <a:p>
            <a:pPr algn="ctr"/>
            <a:endParaRPr lang="en-US" dirty="0"/>
          </a:p>
        </p:txBody>
      </p:sp>
    </p:spTree>
    <p:extLst>
      <p:ext uri="{BB962C8B-B14F-4D97-AF65-F5344CB8AC3E}">
        <p14:creationId xmlns:p14="http://schemas.microsoft.com/office/powerpoint/2010/main" val="729937031"/>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2" presetClass="entr" presetSubtype="0" fill="hold" grpId="0" nodeType="clickEffect">
                                  <p:stCondLst>
                                    <p:cond delay="0"/>
                                  </p:stCondLst>
                                  <p:childTnLst>
                                    <p:set>
                                      <p:cBhvr>
                                        <p:cTn id="12" dur="1" fill="hold">
                                          <p:stCondLst>
                                            <p:cond delay="0"/>
                                          </p:stCondLst>
                                        </p:cTn>
                                        <p:tgtEl>
                                          <p:spTgt spid="6"/>
                                        </p:tgtEl>
                                        <p:attrNameLst>
                                          <p:attrName>style.visibility</p:attrName>
                                        </p:attrNameLst>
                                      </p:cBhvr>
                                      <p:to>
                                        <p:strVal val="visible"/>
                                      </p:to>
                                    </p:set>
                                    <p:animEffect transition="in" filter="fade">
                                      <p:cBhvr>
                                        <p:cTn id="13" dur="1000"/>
                                        <p:tgtEl>
                                          <p:spTgt spid="6"/>
                                        </p:tgtEl>
                                      </p:cBhvr>
                                    </p:animEffect>
                                    <p:anim calcmode="lin" valueType="num">
                                      <p:cBhvr>
                                        <p:cTn id="14" dur="1000" fill="hold"/>
                                        <p:tgtEl>
                                          <p:spTgt spid="6"/>
                                        </p:tgtEl>
                                        <p:attrNameLst>
                                          <p:attrName>ppt_x</p:attrName>
                                        </p:attrNameLst>
                                      </p:cBhvr>
                                      <p:tavLst>
                                        <p:tav tm="0">
                                          <p:val>
                                            <p:strVal val="#ppt_x"/>
                                          </p:val>
                                        </p:tav>
                                        <p:tav tm="100000">
                                          <p:val>
                                            <p:strVal val="#ppt_x"/>
                                          </p:val>
                                        </p:tav>
                                      </p:tavLst>
                                    </p:anim>
                                    <p:anim calcmode="lin" valueType="num">
                                      <p:cBhvr>
                                        <p:cTn id="15" dur="1000" fill="hold"/>
                                        <p:tgtEl>
                                          <p:spTgt spid="6"/>
                                        </p:tgtEl>
                                        <p:attrNameLst>
                                          <p:attrName>ppt_y</p:attrName>
                                        </p:attrNameLst>
                                      </p:cBhvr>
                                      <p:tavLst>
                                        <p:tav tm="0">
                                          <p:val>
                                            <p:strVal val="#ppt_y+.1"/>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2" presetClass="entr" presetSubtype="4" fill="hold" grpId="0" nodeType="clickEffect">
                                  <p:stCondLst>
                                    <p:cond delay="0"/>
                                  </p:stCondLst>
                                  <p:childTnLst>
                                    <p:set>
                                      <p:cBhvr>
                                        <p:cTn id="19" dur="1" fill="hold">
                                          <p:stCondLst>
                                            <p:cond delay="0"/>
                                          </p:stCondLst>
                                        </p:cTn>
                                        <p:tgtEl>
                                          <p:spTgt spid="7"/>
                                        </p:tgtEl>
                                        <p:attrNameLst>
                                          <p:attrName>style.visibility</p:attrName>
                                        </p:attrNameLst>
                                      </p:cBhvr>
                                      <p:to>
                                        <p:strVal val="visible"/>
                                      </p:to>
                                    </p:set>
                                    <p:anim calcmode="lin" valueType="num">
                                      <p:cBhvr additive="base">
                                        <p:cTn id="20" dur="500" fill="hold"/>
                                        <p:tgtEl>
                                          <p:spTgt spid="7"/>
                                        </p:tgtEl>
                                        <p:attrNameLst>
                                          <p:attrName>ppt_x</p:attrName>
                                        </p:attrNameLst>
                                      </p:cBhvr>
                                      <p:tavLst>
                                        <p:tav tm="0">
                                          <p:val>
                                            <p:strVal val="#ppt_x"/>
                                          </p:val>
                                        </p:tav>
                                        <p:tav tm="100000">
                                          <p:val>
                                            <p:strVal val="#ppt_x"/>
                                          </p:val>
                                        </p:tav>
                                      </p:tavLst>
                                    </p:anim>
                                    <p:anim calcmode="lin" valueType="num">
                                      <p:cBhvr additive="base">
                                        <p:cTn id="21"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42" presetClass="entr" presetSubtype="0" fill="hold" grpId="0" nodeType="clickEffect">
                                  <p:stCondLst>
                                    <p:cond delay="0"/>
                                  </p:stCondLst>
                                  <p:childTnLst>
                                    <p:set>
                                      <p:cBhvr>
                                        <p:cTn id="25" dur="1" fill="hold">
                                          <p:stCondLst>
                                            <p:cond delay="0"/>
                                          </p:stCondLst>
                                        </p:cTn>
                                        <p:tgtEl>
                                          <p:spTgt spid="8"/>
                                        </p:tgtEl>
                                        <p:attrNameLst>
                                          <p:attrName>style.visibility</p:attrName>
                                        </p:attrNameLst>
                                      </p:cBhvr>
                                      <p:to>
                                        <p:strVal val="visible"/>
                                      </p:to>
                                    </p:set>
                                    <p:animEffect transition="in" filter="fade">
                                      <p:cBhvr>
                                        <p:cTn id="26" dur="1000"/>
                                        <p:tgtEl>
                                          <p:spTgt spid="8"/>
                                        </p:tgtEl>
                                      </p:cBhvr>
                                    </p:animEffect>
                                    <p:anim calcmode="lin" valueType="num">
                                      <p:cBhvr>
                                        <p:cTn id="27" dur="1000" fill="hold"/>
                                        <p:tgtEl>
                                          <p:spTgt spid="8"/>
                                        </p:tgtEl>
                                        <p:attrNameLst>
                                          <p:attrName>ppt_x</p:attrName>
                                        </p:attrNameLst>
                                      </p:cBhvr>
                                      <p:tavLst>
                                        <p:tav tm="0">
                                          <p:val>
                                            <p:strVal val="#ppt_x"/>
                                          </p:val>
                                        </p:tav>
                                        <p:tav tm="100000">
                                          <p:val>
                                            <p:strVal val="#ppt_x"/>
                                          </p:val>
                                        </p:tav>
                                      </p:tavLst>
                                    </p:anim>
                                    <p:anim calcmode="lin" valueType="num">
                                      <p:cBhvr>
                                        <p:cTn id="28" dur="1000" fill="hold"/>
                                        <p:tgtEl>
                                          <p:spTgt spid="8"/>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6" grpId="0" animBg="1"/>
      <p:bldP spid="7" grpId="0" animBg="1"/>
      <p:bldP spid="8"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Rectangle 11"/>
          <p:cNvSpPr/>
          <p:nvPr/>
        </p:nvSpPr>
        <p:spPr>
          <a:xfrm>
            <a:off x="4724400" y="228600"/>
            <a:ext cx="4191000" cy="6477000"/>
          </a:xfrm>
          <a:prstGeom prst="rect">
            <a:avLst/>
          </a:prstGeom>
          <a:solidFill>
            <a:srgbClr val="92D050"/>
          </a:solidFill>
          <a:scene3d>
            <a:camera prst="orthographicFront"/>
            <a:lightRig rig="threePt" dir="t"/>
          </a:scene3d>
          <a:sp3d>
            <a:bevelT w="133350" prst="angle"/>
          </a:sp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Pentagon 9"/>
          <p:cNvSpPr/>
          <p:nvPr/>
        </p:nvSpPr>
        <p:spPr>
          <a:xfrm>
            <a:off x="228600" y="228600"/>
            <a:ext cx="6553200" cy="1371600"/>
          </a:xfrm>
          <a:prstGeom prst="homePlate">
            <a:avLst/>
          </a:prstGeom>
          <a:scene3d>
            <a:camera prst="orthographicFront"/>
            <a:lightRig rig="threePt" dir="t"/>
          </a:scene3d>
          <a:sp3d>
            <a:bevelT w="127000" prst="angle"/>
            <a:bevelB w="69850"/>
          </a:sp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Title 6"/>
          <p:cNvSpPr>
            <a:spLocks noGrp="1"/>
          </p:cNvSpPr>
          <p:nvPr>
            <p:ph type="title"/>
          </p:nvPr>
        </p:nvSpPr>
        <p:spPr/>
        <p:txBody>
          <a:bodyPr>
            <a:normAutofit/>
          </a:bodyPr>
          <a:lstStyle/>
          <a:p>
            <a:pPr algn="ctr"/>
            <a:r>
              <a:rPr lang="en-US" sz="5400" dirty="0" smtClean="0">
                <a:latin typeface="Bernard MT Condensed" pitchFamily="18" charset="0"/>
              </a:rPr>
              <a:t>Endocrine</a:t>
            </a:r>
            <a:endParaRPr lang="en-US" sz="5400" dirty="0">
              <a:latin typeface="Bernard MT Condensed" pitchFamily="18" charset="0"/>
            </a:endParaRPr>
          </a:p>
        </p:txBody>
      </p:sp>
      <p:sp>
        <p:nvSpPr>
          <p:cNvPr id="8" name="Content Placeholder 7"/>
          <p:cNvSpPr>
            <a:spLocks noGrp="1"/>
          </p:cNvSpPr>
          <p:nvPr>
            <p:ph sz="half" idx="1"/>
          </p:nvPr>
        </p:nvSpPr>
        <p:spPr/>
        <p:txBody>
          <a:bodyPr/>
          <a:lstStyle/>
          <a:p>
            <a:r>
              <a:rPr lang="en-US" dirty="0" smtClean="0">
                <a:latin typeface="Arial Narrow" pitchFamily="34" charset="0"/>
              </a:rPr>
              <a:t>Anatomy and Physiology of     </a:t>
            </a:r>
          </a:p>
          <a:p>
            <a:pPr marL="0" indent="0">
              <a:buNone/>
            </a:pPr>
            <a:r>
              <a:rPr lang="en-US" dirty="0" smtClean="0">
                <a:latin typeface="Arial Narrow" pitchFamily="34" charset="0"/>
              </a:rPr>
              <a:t>        Endocrine System</a:t>
            </a:r>
          </a:p>
          <a:p>
            <a:r>
              <a:rPr lang="en-US" dirty="0" smtClean="0">
                <a:latin typeface="Arial Narrow" pitchFamily="34" charset="0"/>
              </a:rPr>
              <a:t>Assessment Techniques</a:t>
            </a:r>
          </a:p>
          <a:p>
            <a:r>
              <a:rPr lang="en-US" dirty="0" smtClean="0">
                <a:latin typeface="Arial Narrow" pitchFamily="34" charset="0"/>
              </a:rPr>
              <a:t>Alterations in </a:t>
            </a:r>
          </a:p>
          <a:p>
            <a:pPr marL="0" indent="0">
              <a:buNone/>
            </a:pPr>
            <a:r>
              <a:rPr lang="en-US" dirty="0" smtClean="0">
                <a:latin typeface="Arial Narrow" pitchFamily="34" charset="0"/>
              </a:rPr>
              <a:t>        Endocrine Functions</a:t>
            </a:r>
          </a:p>
          <a:p>
            <a:r>
              <a:rPr lang="en-US" dirty="0" smtClean="0">
                <a:latin typeface="Arial Narrow" pitchFamily="34" charset="0"/>
              </a:rPr>
              <a:t>Nursing Care and </a:t>
            </a:r>
          </a:p>
          <a:p>
            <a:pPr marL="0" indent="0">
              <a:buNone/>
            </a:pPr>
            <a:r>
              <a:rPr lang="en-US" dirty="0">
                <a:latin typeface="Arial Narrow" pitchFamily="34" charset="0"/>
              </a:rPr>
              <a:t> </a:t>
            </a:r>
            <a:r>
              <a:rPr lang="en-US" dirty="0" smtClean="0">
                <a:latin typeface="Arial Narrow" pitchFamily="34" charset="0"/>
              </a:rPr>
              <a:t>       Responsibilities</a:t>
            </a:r>
            <a:endParaRPr lang="en-US" dirty="0">
              <a:latin typeface="Arial Narrow" pitchFamily="34" charset="0"/>
            </a:endParaRPr>
          </a:p>
        </p:txBody>
      </p:sp>
      <p:pic>
        <p:nvPicPr>
          <p:cNvPr id="11" name="Content Placeholder 10"/>
          <p:cNvPicPr>
            <a:picLocks noGrp="1" noChangeAspect="1"/>
          </p:cNvPicPr>
          <p:nvPr>
            <p:ph sz="half" idx="2"/>
          </p:nvPr>
        </p:nvPicPr>
        <p:blipFill>
          <a:blip r:embed="rId2">
            <a:extLst>
              <a:ext uri="{28A0092B-C50C-407E-A947-70E740481C1C}">
                <a14:useLocalDpi xmlns:a14="http://schemas.microsoft.com/office/drawing/2010/main" val="0"/>
              </a:ext>
            </a:extLst>
          </a:blip>
          <a:stretch>
            <a:fillRect/>
          </a:stretch>
        </p:blipFill>
        <p:spPr>
          <a:xfrm>
            <a:off x="4983740" y="1600200"/>
            <a:ext cx="3703060" cy="4876800"/>
          </a:xfrm>
        </p:spPr>
      </p:pic>
    </p:spTree>
    <p:extLst>
      <p:ext uri="{BB962C8B-B14F-4D97-AF65-F5344CB8AC3E}">
        <p14:creationId xmlns:p14="http://schemas.microsoft.com/office/powerpoint/2010/main" val="268445060"/>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animEffect transition="in" filter="wipe(down)">
                                      <p:cBhvr>
                                        <p:cTn id="7" dur="500"/>
                                        <p:tgtEl>
                                          <p:spTgt spid="10"/>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7"/>
                                        </p:tgtEl>
                                        <p:attrNameLst>
                                          <p:attrName>style.visibility</p:attrName>
                                        </p:attrNameLst>
                                      </p:cBhvr>
                                      <p:to>
                                        <p:strVal val="visible"/>
                                      </p:to>
                                    </p:set>
                                    <p:animEffect transition="in" filter="circle(in)">
                                      <p:cBhvr>
                                        <p:cTn id="12" dur="2000"/>
                                        <p:tgtEl>
                                          <p:spTgt spid="7"/>
                                        </p:tgtEl>
                                      </p:cBhvr>
                                    </p:animEffect>
                                  </p:childTnLst>
                                </p:cTn>
                              </p:par>
                            </p:childTnLst>
                          </p:cTn>
                        </p:par>
                      </p:childTnLst>
                    </p:cTn>
                  </p:par>
                  <p:par>
                    <p:cTn id="13" fill="hold">
                      <p:stCondLst>
                        <p:cond delay="indefinite"/>
                      </p:stCondLst>
                      <p:childTnLst>
                        <p:par>
                          <p:cTn id="14" fill="hold">
                            <p:stCondLst>
                              <p:cond delay="0"/>
                            </p:stCondLst>
                            <p:childTnLst>
                              <p:par>
                                <p:cTn id="15" presetID="42" presetClass="entr" presetSubtype="0" fill="hold" grpId="0" nodeType="clickEffect">
                                  <p:stCondLst>
                                    <p:cond delay="0"/>
                                  </p:stCondLst>
                                  <p:childTnLst>
                                    <p:set>
                                      <p:cBhvr>
                                        <p:cTn id="16" dur="1" fill="hold">
                                          <p:stCondLst>
                                            <p:cond delay="0"/>
                                          </p:stCondLst>
                                        </p:cTn>
                                        <p:tgtEl>
                                          <p:spTgt spid="12"/>
                                        </p:tgtEl>
                                        <p:attrNameLst>
                                          <p:attrName>style.visibility</p:attrName>
                                        </p:attrNameLst>
                                      </p:cBhvr>
                                      <p:to>
                                        <p:strVal val="visible"/>
                                      </p:to>
                                    </p:set>
                                    <p:animEffect transition="in" filter="fade">
                                      <p:cBhvr>
                                        <p:cTn id="17" dur="1000"/>
                                        <p:tgtEl>
                                          <p:spTgt spid="12"/>
                                        </p:tgtEl>
                                      </p:cBhvr>
                                    </p:animEffect>
                                    <p:anim calcmode="lin" valueType="num">
                                      <p:cBhvr>
                                        <p:cTn id="18" dur="1000" fill="hold"/>
                                        <p:tgtEl>
                                          <p:spTgt spid="12"/>
                                        </p:tgtEl>
                                        <p:attrNameLst>
                                          <p:attrName>ppt_x</p:attrName>
                                        </p:attrNameLst>
                                      </p:cBhvr>
                                      <p:tavLst>
                                        <p:tav tm="0">
                                          <p:val>
                                            <p:strVal val="#ppt_x"/>
                                          </p:val>
                                        </p:tav>
                                        <p:tav tm="100000">
                                          <p:val>
                                            <p:strVal val="#ppt_x"/>
                                          </p:val>
                                        </p:tav>
                                      </p:tavLst>
                                    </p:anim>
                                    <p:anim calcmode="lin" valueType="num">
                                      <p:cBhvr>
                                        <p:cTn id="19" dur="1000" fill="hold"/>
                                        <p:tgtEl>
                                          <p:spTgt spid="12"/>
                                        </p:tgtEl>
                                        <p:attrNameLst>
                                          <p:attrName>ppt_y</p:attrName>
                                        </p:attrNameLst>
                                      </p:cBhvr>
                                      <p:tavLst>
                                        <p:tav tm="0">
                                          <p:val>
                                            <p:strVal val="#ppt_y+.1"/>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6" presetClass="entr" presetSubtype="16" fill="hold" nodeType="clickEffect">
                                  <p:stCondLst>
                                    <p:cond delay="0"/>
                                  </p:stCondLst>
                                  <p:childTnLst>
                                    <p:set>
                                      <p:cBhvr>
                                        <p:cTn id="23" dur="1" fill="hold">
                                          <p:stCondLst>
                                            <p:cond delay="0"/>
                                          </p:stCondLst>
                                        </p:cTn>
                                        <p:tgtEl>
                                          <p:spTgt spid="11"/>
                                        </p:tgtEl>
                                        <p:attrNameLst>
                                          <p:attrName>style.visibility</p:attrName>
                                        </p:attrNameLst>
                                      </p:cBhvr>
                                      <p:to>
                                        <p:strVal val="visible"/>
                                      </p:to>
                                    </p:set>
                                    <p:animEffect transition="in" filter="circle(in)">
                                      <p:cBhvr>
                                        <p:cTn id="24" dur="2000"/>
                                        <p:tgtEl>
                                          <p:spTgt spid="11"/>
                                        </p:tgtEl>
                                      </p:cBhvr>
                                    </p:animEffect>
                                  </p:childTnLst>
                                </p:cTn>
                              </p:par>
                            </p:childTnLst>
                          </p:cTn>
                        </p:par>
                      </p:childTnLst>
                    </p:cTn>
                  </p:par>
                  <p:par>
                    <p:cTn id="25" fill="hold">
                      <p:stCondLst>
                        <p:cond delay="indefinite"/>
                      </p:stCondLst>
                      <p:childTnLst>
                        <p:par>
                          <p:cTn id="26" fill="hold">
                            <p:stCondLst>
                              <p:cond delay="0"/>
                            </p:stCondLst>
                            <p:childTnLst>
                              <p:par>
                                <p:cTn id="27" presetID="16" presetClass="entr" presetSubtype="21" fill="hold" grpId="0" nodeType="clickEffect">
                                  <p:stCondLst>
                                    <p:cond delay="0"/>
                                  </p:stCondLst>
                                  <p:childTnLst>
                                    <p:set>
                                      <p:cBhvr>
                                        <p:cTn id="28" dur="1" fill="hold">
                                          <p:stCondLst>
                                            <p:cond delay="0"/>
                                          </p:stCondLst>
                                        </p:cTn>
                                        <p:tgtEl>
                                          <p:spTgt spid="8">
                                            <p:txEl>
                                              <p:pRg st="0" end="0"/>
                                            </p:txEl>
                                          </p:spTgt>
                                        </p:tgtEl>
                                        <p:attrNameLst>
                                          <p:attrName>style.visibility</p:attrName>
                                        </p:attrNameLst>
                                      </p:cBhvr>
                                      <p:to>
                                        <p:strVal val="visible"/>
                                      </p:to>
                                    </p:set>
                                    <p:animEffect transition="in" filter="barn(inVertical)">
                                      <p:cBhvr>
                                        <p:cTn id="29" dur="500"/>
                                        <p:tgtEl>
                                          <p:spTgt spid="8">
                                            <p:txEl>
                                              <p:pRg st="0" end="0"/>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16" presetClass="entr" presetSubtype="21" fill="hold" grpId="0" nodeType="clickEffect">
                                  <p:stCondLst>
                                    <p:cond delay="0"/>
                                  </p:stCondLst>
                                  <p:childTnLst>
                                    <p:set>
                                      <p:cBhvr>
                                        <p:cTn id="33" dur="1" fill="hold">
                                          <p:stCondLst>
                                            <p:cond delay="0"/>
                                          </p:stCondLst>
                                        </p:cTn>
                                        <p:tgtEl>
                                          <p:spTgt spid="8">
                                            <p:txEl>
                                              <p:pRg st="1" end="1"/>
                                            </p:txEl>
                                          </p:spTgt>
                                        </p:tgtEl>
                                        <p:attrNameLst>
                                          <p:attrName>style.visibility</p:attrName>
                                        </p:attrNameLst>
                                      </p:cBhvr>
                                      <p:to>
                                        <p:strVal val="visible"/>
                                      </p:to>
                                    </p:set>
                                    <p:animEffect transition="in" filter="barn(inVertical)">
                                      <p:cBhvr>
                                        <p:cTn id="34" dur="500"/>
                                        <p:tgtEl>
                                          <p:spTgt spid="8">
                                            <p:txEl>
                                              <p:pRg st="1" end="1"/>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16" presetClass="entr" presetSubtype="21" fill="hold" grpId="0" nodeType="clickEffect">
                                  <p:stCondLst>
                                    <p:cond delay="0"/>
                                  </p:stCondLst>
                                  <p:childTnLst>
                                    <p:set>
                                      <p:cBhvr>
                                        <p:cTn id="38" dur="1" fill="hold">
                                          <p:stCondLst>
                                            <p:cond delay="0"/>
                                          </p:stCondLst>
                                        </p:cTn>
                                        <p:tgtEl>
                                          <p:spTgt spid="8">
                                            <p:txEl>
                                              <p:pRg st="2" end="2"/>
                                            </p:txEl>
                                          </p:spTgt>
                                        </p:tgtEl>
                                        <p:attrNameLst>
                                          <p:attrName>style.visibility</p:attrName>
                                        </p:attrNameLst>
                                      </p:cBhvr>
                                      <p:to>
                                        <p:strVal val="visible"/>
                                      </p:to>
                                    </p:set>
                                    <p:animEffect transition="in" filter="barn(inVertical)">
                                      <p:cBhvr>
                                        <p:cTn id="39" dur="500"/>
                                        <p:tgtEl>
                                          <p:spTgt spid="8">
                                            <p:txEl>
                                              <p:pRg st="2" end="2"/>
                                            </p:txEl>
                                          </p:spTgt>
                                        </p:tgtEl>
                                      </p:cBhvr>
                                    </p:animEffect>
                                  </p:childTnLst>
                                </p:cTn>
                              </p:par>
                            </p:childTnLst>
                          </p:cTn>
                        </p:par>
                      </p:childTnLst>
                    </p:cTn>
                  </p:par>
                  <p:par>
                    <p:cTn id="40" fill="hold">
                      <p:stCondLst>
                        <p:cond delay="indefinite"/>
                      </p:stCondLst>
                      <p:childTnLst>
                        <p:par>
                          <p:cTn id="41" fill="hold">
                            <p:stCondLst>
                              <p:cond delay="0"/>
                            </p:stCondLst>
                            <p:childTnLst>
                              <p:par>
                                <p:cTn id="42" presetID="16" presetClass="entr" presetSubtype="21" fill="hold" grpId="0" nodeType="clickEffect">
                                  <p:stCondLst>
                                    <p:cond delay="0"/>
                                  </p:stCondLst>
                                  <p:childTnLst>
                                    <p:set>
                                      <p:cBhvr>
                                        <p:cTn id="43" dur="1" fill="hold">
                                          <p:stCondLst>
                                            <p:cond delay="0"/>
                                          </p:stCondLst>
                                        </p:cTn>
                                        <p:tgtEl>
                                          <p:spTgt spid="8">
                                            <p:txEl>
                                              <p:pRg st="3" end="3"/>
                                            </p:txEl>
                                          </p:spTgt>
                                        </p:tgtEl>
                                        <p:attrNameLst>
                                          <p:attrName>style.visibility</p:attrName>
                                        </p:attrNameLst>
                                      </p:cBhvr>
                                      <p:to>
                                        <p:strVal val="visible"/>
                                      </p:to>
                                    </p:set>
                                    <p:animEffect transition="in" filter="barn(inVertical)">
                                      <p:cBhvr>
                                        <p:cTn id="44" dur="500"/>
                                        <p:tgtEl>
                                          <p:spTgt spid="8">
                                            <p:txEl>
                                              <p:pRg st="3" end="3"/>
                                            </p:txEl>
                                          </p:spTgt>
                                        </p:tgtEl>
                                      </p:cBhvr>
                                    </p:animEffect>
                                  </p:childTnLst>
                                </p:cTn>
                              </p:par>
                            </p:childTnLst>
                          </p:cTn>
                        </p:par>
                      </p:childTnLst>
                    </p:cTn>
                  </p:par>
                  <p:par>
                    <p:cTn id="45" fill="hold">
                      <p:stCondLst>
                        <p:cond delay="indefinite"/>
                      </p:stCondLst>
                      <p:childTnLst>
                        <p:par>
                          <p:cTn id="46" fill="hold">
                            <p:stCondLst>
                              <p:cond delay="0"/>
                            </p:stCondLst>
                            <p:childTnLst>
                              <p:par>
                                <p:cTn id="47" presetID="16" presetClass="entr" presetSubtype="21" fill="hold" grpId="0" nodeType="clickEffect">
                                  <p:stCondLst>
                                    <p:cond delay="0"/>
                                  </p:stCondLst>
                                  <p:childTnLst>
                                    <p:set>
                                      <p:cBhvr>
                                        <p:cTn id="48" dur="1" fill="hold">
                                          <p:stCondLst>
                                            <p:cond delay="0"/>
                                          </p:stCondLst>
                                        </p:cTn>
                                        <p:tgtEl>
                                          <p:spTgt spid="8">
                                            <p:txEl>
                                              <p:pRg st="4" end="4"/>
                                            </p:txEl>
                                          </p:spTgt>
                                        </p:tgtEl>
                                        <p:attrNameLst>
                                          <p:attrName>style.visibility</p:attrName>
                                        </p:attrNameLst>
                                      </p:cBhvr>
                                      <p:to>
                                        <p:strVal val="visible"/>
                                      </p:to>
                                    </p:set>
                                    <p:animEffect transition="in" filter="barn(inVertical)">
                                      <p:cBhvr>
                                        <p:cTn id="49" dur="500"/>
                                        <p:tgtEl>
                                          <p:spTgt spid="8">
                                            <p:txEl>
                                              <p:pRg st="4" end="4"/>
                                            </p:txEl>
                                          </p:spTgt>
                                        </p:tgtEl>
                                      </p:cBhvr>
                                    </p:animEffect>
                                  </p:childTnLst>
                                </p:cTn>
                              </p:par>
                            </p:childTnLst>
                          </p:cTn>
                        </p:par>
                      </p:childTnLst>
                    </p:cTn>
                  </p:par>
                  <p:par>
                    <p:cTn id="50" fill="hold">
                      <p:stCondLst>
                        <p:cond delay="indefinite"/>
                      </p:stCondLst>
                      <p:childTnLst>
                        <p:par>
                          <p:cTn id="51" fill="hold">
                            <p:stCondLst>
                              <p:cond delay="0"/>
                            </p:stCondLst>
                            <p:childTnLst>
                              <p:par>
                                <p:cTn id="52" presetID="16" presetClass="entr" presetSubtype="21" fill="hold" grpId="0" nodeType="clickEffect">
                                  <p:stCondLst>
                                    <p:cond delay="0"/>
                                  </p:stCondLst>
                                  <p:childTnLst>
                                    <p:set>
                                      <p:cBhvr>
                                        <p:cTn id="53" dur="1" fill="hold">
                                          <p:stCondLst>
                                            <p:cond delay="0"/>
                                          </p:stCondLst>
                                        </p:cTn>
                                        <p:tgtEl>
                                          <p:spTgt spid="8">
                                            <p:txEl>
                                              <p:pRg st="5" end="5"/>
                                            </p:txEl>
                                          </p:spTgt>
                                        </p:tgtEl>
                                        <p:attrNameLst>
                                          <p:attrName>style.visibility</p:attrName>
                                        </p:attrNameLst>
                                      </p:cBhvr>
                                      <p:to>
                                        <p:strVal val="visible"/>
                                      </p:to>
                                    </p:set>
                                    <p:animEffect transition="in" filter="barn(inVertical)">
                                      <p:cBhvr>
                                        <p:cTn id="54" dur="500"/>
                                        <p:tgtEl>
                                          <p:spTgt spid="8">
                                            <p:txEl>
                                              <p:pRg st="5" end="5"/>
                                            </p:txEl>
                                          </p:spTgt>
                                        </p:tgtEl>
                                      </p:cBhvr>
                                    </p:animEffect>
                                  </p:childTnLst>
                                </p:cTn>
                              </p:par>
                            </p:childTnLst>
                          </p:cTn>
                        </p:par>
                      </p:childTnLst>
                    </p:cTn>
                  </p:par>
                  <p:par>
                    <p:cTn id="55" fill="hold">
                      <p:stCondLst>
                        <p:cond delay="indefinite"/>
                      </p:stCondLst>
                      <p:childTnLst>
                        <p:par>
                          <p:cTn id="56" fill="hold">
                            <p:stCondLst>
                              <p:cond delay="0"/>
                            </p:stCondLst>
                            <p:childTnLst>
                              <p:par>
                                <p:cTn id="57" presetID="16" presetClass="entr" presetSubtype="21" fill="hold" grpId="0" nodeType="clickEffect">
                                  <p:stCondLst>
                                    <p:cond delay="0"/>
                                  </p:stCondLst>
                                  <p:childTnLst>
                                    <p:set>
                                      <p:cBhvr>
                                        <p:cTn id="58" dur="1" fill="hold">
                                          <p:stCondLst>
                                            <p:cond delay="0"/>
                                          </p:stCondLst>
                                        </p:cTn>
                                        <p:tgtEl>
                                          <p:spTgt spid="8">
                                            <p:txEl>
                                              <p:pRg st="6" end="6"/>
                                            </p:txEl>
                                          </p:spTgt>
                                        </p:tgtEl>
                                        <p:attrNameLst>
                                          <p:attrName>style.visibility</p:attrName>
                                        </p:attrNameLst>
                                      </p:cBhvr>
                                      <p:to>
                                        <p:strVal val="visible"/>
                                      </p:to>
                                    </p:set>
                                    <p:animEffect transition="in" filter="barn(inVertical)">
                                      <p:cBhvr>
                                        <p:cTn id="59" dur="500"/>
                                        <p:tgtEl>
                                          <p:spTgt spid="8">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animBg="1"/>
      <p:bldP spid="10" grpId="0" animBg="1"/>
      <p:bldP spid="7" grpId="0"/>
      <p:bldP spid="8"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style>
          <a:lnRef idx="1">
            <a:schemeClr val="accent1"/>
          </a:lnRef>
          <a:fillRef idx="3">
            <a:schemeClr val="accent1"/>
          </a:fillRef>
          <a:effectRef idx="2">
            <a:schemeClr val="accent1"/>
          </a:effectRef>
          <a:fontRef idx="minor">
            <a:schemeClr val="lt1"/>
          </a:fontRef>
        </p:style>
        <p:txBody>
          <a:bodyPr>
            <a:normAutofit/>
          </a:bodyPr>
          <a:lstStyle/>
          <a:p>
            <a:pPr algn="ctr"/>
            <a:r>
              <a:rPr lang="en-US" sz="5400" dirty="0" smtClean="0"/>
              <a:t>Grading System</a:t>
            </a:r>
            <a:endParaRPr lang="en-US" sz="5400" dirty="0"/>
          </a:p>
        </p:txBody>
      </p:sp>
      <p:sp>
        <p:nvSpPr>
          <p:cNvPr id="8" name="Content Placeholder 7"/>
          <p:cNvSpPr>
            <a:spLocks noGrp="1"/>
          </p:cNvSpPr>
          <p:nvPr>
            <p:ph idx="1"/>
          </p:nvPr>
        </p:nvSpPr>
        <p:spPr>
          <a:xfrm>
            <a:off x="457200" y="1600201"/>
            <a:ext cx="8229600" cy="3047999"/>
          </a:xfrm>
        </p:spPr>
        <p:style>
          <a:lnRef idx="1">
            <a:schemeClr val="accent5"/>
          </a:lnRef>
          <a:fillRef idx="2">
            <a:schemeClr val="accent5"/>
          </a:fillRef>
          <a:effectRef idx="1">
            <a:schemeClr val="accent5"/>
          </a:effectRef>
          <a:fontRef idx="minor">
            <a:schemeClr val="dk1"/>
          </a:fontRef>
        </p:style>
        <p:txBody>
          <a:bodyPr>
            <a:normAutofit/>
          </a:bodyPr>
          <a:lstStyle/>
          <a:p>
            <a:r>
              <a:rPr lang="en-US" sz="3200" dirty="0" smtClean="0"/>
              <a:t>Quiz – 			20%</a:t>
            </a:r>
          </a:p>
          <a:p>
            <a:r>
              <a:rPr lang="en-US" sz="3200" dirty="0" smtClean="0"/>
              <a:t>Long Quiz –		 30 %</a:t>
            </a:r>
          </a:p>
          <a:p>
            <a:r>
              <a:rPr lang="en-US" sz="3200" dirty="0" smtClean="0"/>
              <a:t>Group Activity – 	10%</a:t>
            </a:r>
          </a:p>
          <a:p>
            <a:r>
              <a:rPr lang="en-US" sz="3200" dirty="0" smtClean="0"/>
              <a:t>Exam – 			40%</a:t>
            </a:r>
          </a:p>
          <a:p>
            <a:r>
              <a:rPr lang="en-US" sz="3200" dirty="0" smtClean="0"/>
              <a:t>Total – 			100%</a:t>
            </a:r>
            <a:endParaRPr lang="en-US" sz="3200" dirty="0"/>
          </a:p>
        </p:txBody>
      </p:sp>
      <p:sp>
        <p:nvSpPr>
          <p:cNvPr id="17" name="Pentagon 16"/>
          <p:cNvSpPr/>
          <p:nvPr/>
        </p:nvSpPr>
        <p:spPr>
          <a:xfrm>
            <a:off x="533400" y="5029200"/>
            <a:ext cx="8305800" cy="1447800"/>
          </a:xfrm>
          <a:prstGeom prst="homePlate">
            <a:avLst/>
          </a:prstGeom>
        </p:spPr>
        <p:style>
          <a:lnRef idx="1">
            <a:schemeClr val="accent1"/>
          </a:lnRef>
          <a:fillRef idx="2">
            <a:schemeClr val="accent1"/>
          </a:fillRef>
          <a:effectRef idx="1">
            <a:schemeClr val="accent1"/>
          </a:effectRef>
          <a:fontRef idx="minor">
            <a:schemeClr val="dk1"/>
          </a:fontRef>
        </p:style>
        <p:txBody>
          <a:bodyPr rtlCol="0" anchor="ctr"/>
          <a:lstStyle/>
          <a:p>
            <a:pPr algn="ctr"/>
            <a:r>
              <a:rPr lang="en-US" sz="3600" dirty="0" smtClean="0"/>
              <a:t>Student’s Score / Perfect Score x 80 + 20 = Student’s Grade</a:t>
            </a:r>
            <a:endParaRPr lang="en-US" sz="3600" dirty="0"/>
          </a:p>
        </p:txBody>
      </p:sp>
    </p:spTree>
    <p:extLst>
      <p:ext uri="{BB962C8B-B14F-4D97-AF65-F5344CB8AC3E}">
        <p14:creationId xmlns:p14="http://schemas.microsoft.com/office/powerpoint/2010/main" val="4217021488"/>
      </p:ext>
    </p:extLst>
  </p:cSld>
  <p:clrMapOvr>
    <a:masterClrMapping/>
  </p:clrMapOvr>
  <p:transition spd="slow">
    <p:pull/>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2000"/>
                                        <p:tgtEl>
                                          <p:spTgt spid="7"/>
                                        </p:tgtEl>
                                      </p:cBhvr>
                                    </p:animEffect>
                                    <p:anim calcmode="lin" valueType="num">
                                      <p:cBhvr>
                                        <p:cTn id="8" dur="2000" fill="hold"/>
                                        <p:tgtEl>
                                          <p:spTgt spid="7"/>
                                        </p:tgtEl>
                                        <p:attrNameLst>
                                          <p:attrName>ppt_w</p:attrName>
                                        </p:attrNameLst>
                                      </p:cBhvr>
                                      <p:tavLst>
                                        <p:tav tm="0" fmla="#ppt_w*sin(2.5*pi*$)">
                                          <p:val>
                                            <p:fltVal val="0"/>
                                          </p:val>
                                        </p:tav>
                                        <p:tav tm="100000">
                                          <p:val>
                                            <p:fltVal val="1"/>
                                          </p:val>
                                        </p:tav>
                                      </p:tavLst>
                                    </p:anim>
                                    <p:anim calcmode="lin" valueType="num">
                                      <p:cBhvr>
                                        <p:cTn id="9" dur="2000" fill="hold"/>
                                        <p:tgtEl>
                                          <p:spTgt spid="7"/>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26" presetClass="entr" presetSubtype="0" fill="hold" grpId="0" nodeType="clickEffect">
                                  <p:stCondLst>
                                    <p:cond delay="0"/>
                                  </p:stCondLst>
                                  <p:childTnLst>
                                    <p:set>
                                      <p:cBhvr>
                                        <p:cTn id="13" dur="1" fill="hold">
                                          <p:stCondLst>
                                            <p:cond delay="0"/>
                                          </p:stCondLst>
                                        </p:cTn>
                                        <p:tgtEl>
                                          <p:spTgt spid="8">
                                            <p:bg/>
                                          </p:spTgt>
                                        </p:tgtEl>
                                        <p:attrNameLst>
                                          <p:attrName>style.visibility</p:attrName>
                                        </p:attrNameLst>
                                      </p:cBhvr>
                                      <p:to>
                                        <p:strVal val="visible"/>
                                      </p:to>
                                    </p:set>
                                    <p:animEffect transition="in" filter="wipe(down)">
                                      <p:cBhvr>
                                        <p:cTn id="14" dur="580">
                                          <p:stCondLst>
                                            <p:cond delay="0"/>
                                          </p:stCondLst>
                                        </p:cTn>
                                        <p:tgtEl>
                                          <p:spTgt spid="8">
                                            <p:bg/>
                                          </p:spTgt>
                                        </p:tgtEl>
                                      </p:cBhvr>
                                    </p:animEffect>
                                    <p:anim calcmode="lin" valueType="num">
                                      <p:cBhvr>
                                        <p:cTn id="15" dur="1822" tmFilter="0,0; 0.14,0.36; 0.43,0.73; 0.71,0.91; 1.0,1.0">
                                          <p:stCondLst>
                                            <p:cond delay="0"/>
                                          </p:stCondLst>
                                        </p:cTn>
                                        <p:tgtEl>
                                          <p:spTgt spid="8">
                                            <p:bg/>
                                          </p:spTgt>
                                        </p:tgtEl>
                                        <p:attrNameLst>
                                          <p:attrName>ppt_x</p:attrName>
                                        </p:attrNameLst>
                                      </p:cBhvr>
                                      <p:tavLst>
                                        <p:tav tm="0">
                                          <p:val>
                                            <p:strVal val="#ppt_x-0.25"/>
                                          </p:val>
                                        </p:tav>
                                        <p:tav tm="100000">
                                          <p:val>
                                            <p:strVal val="#ppt_x"/>
                                          </p:val>
                                        </p:tav>
                                      </p:tavLst>
                                    </p:anim>
                                    <p:anim calcmode="lin" valueType="num">
                                      <p:cBhvr>
                                        <p:cTn id="16" dur="664" tmFilter="0.0,0.0; 0.25,0.07; 0.50,0.2; 0.75,0.467; 1.0,1.0">
                                          <p:stCondLst>
                                            <p:cond delay="0"/>
                                          </p:stCondLst>
                                        </p:cTn>
                                        <p:tgtEl>
                                          <p:spTgt spid="8">
                                            <p:bg/>
                                          </p:spTgt>
                                        </p:tgtEl>
                                        <p:attrNameLst>
                                          <p:attrName>ppt_y</p:attrName>
                                        </p:attrNameLst>
                                      </p:cBhvr>
                                      <p:tavLst>
                                        <p:tav tm="0" fmla="#ppt_y-sin(pi*$)/3">
                                          <p:val>
                                            <p:fltVal val="0.5"/>
                                          </p:val>
                                        </p:tav>
                                        <p:tav tm="100000">
                                          <p:val>
                                            <p:fltVal val="1"/>
                                          </p:val>
                                        </p:tav>
                                      </p:tavLst>
                                    </p:anim>
                                    <p:anim calcmode="lin" valueType="num">
                                      <p:cBhvr>
                                        <p:cTn id="17" dur="664" tmFilter="0, 0; 0.125,0.2665; 0.25,0.4; 0.375,0.465; 0.5,0.5;  0.625,0.535; 0.75,0.6; 0.875,0.7335; 1,1">
                                          <p:stCondLst>
                                            <p:cond delay="664"/>
                                          </p:stCondLst>
                                        </p:cTn>
                                        <p:tgtEl>
                                          <p:spTgt spid="8">
                                            <p:bg/>
                                          </p:spTgt>
                                        </p:tgtEl>
                                        <p:attrNameLst>
                                          <p:attrName>ppt_y</p:attrName>
                                        </p:attrNameLst>
                                      </p:cBhvr>
                                      <p:tavLst>
                                        <p:tav tm="0" fmla="#ppt_y-sin(pi*$)/9">
                                          <p:val>
                                            <p:fltVal val="0"/>
                                          </p:val>
                                        </p:tav>
                                        <p:tav tm="100000">
                                          <p:val>
                                            <p:fltVal val="1"/>
                                          </p:val>
                                        </p:tav>
                                      </p:tavLst>
                                    </p:anim>
                                    <p:anim calcmode="lin" valueType="num">
                                      <p:cBhvr>
                                        <p:cTn id="18" dur="332" tmFilter="0, 0; 0.125,0.2665; 0.25,0.4; 0.375,0.465; 0.5,0.5;  0.625,0.535; 0.75,0.6; 0.875,0.7335; 1,1">
                                          <p:stCondLst>
                                            <p:cond delay="1324"/>
                                          </p:stCondLst>
                                        </p:cTn>
                                        <p:tgtEl>
                                          <p:spTgt spid="8">
                                            <p:bg/>
                                          </p:spTgt>
                                        </p:tgtEl>
                                        <p:attrNameLst>
                                          <p:attrName>ppt_y</p:attrName>
                                        </p:attrNameLst>
                                      </p:cBhvr>
                                      <p:tavLst>
                                        <p:tav tm="0" fmla="#ppt_y-sin(pi*$)/27">
                                          <p:val>
                                            <p:fltVal val="0"/>
                                          </p:val>
                                        </p:tav>
                                        <p:tav tm="100000">
                                          <p:val>
                                            <p:fltVal val="1"/>
                                          </p:val>
                                        </p:tav>
                                      </p:tavLst>
                                    </p:anim>
                                    <p:anim calcmode="lin" valueType="num">
                                      <p:cBhvr>
                                        <p:cTn id="19" dur="164" tmFilter="0, 0; 0.125,0.2665; 0.25,0.4; 0.375,0.465; 0.5,0.5;  0.625,0.535; 0.75,0.6; 0.875,0.7335; 1,1">
                                          <p:stCondLst>
                                            <p:cond delay="1656"/>
                                          </p:stCondLst>
                                        </p:cTn>
                                        <p:tgtEl>
                                          <p:spTgt spid="8">
                                            <p:bg/>
                                          </p:spTgt>
                                        </p:tgtEl>
                                        <p:attrNameLst>
                                          <p:attrName>ppt_y</p:attrName>
                                        </p:attrNameLst>
                                      </p:cBhvr>
                                      <p:tavLst>
                                        <p:tav tm="0" fmla="#ppt_y-sin(pi*$)/81">
                                          <p:val>
                                            <p:fltVal val="0"/>
                                          </p:val>
                                        </p:tav>
                                        <p:tav tm="100000">
                                          <p:val>
                                            <p:fltVal val="1"/>
                                          </p:val>
                                        </p:tav>
                                      </p:tavLst>
                                    </p:anim>
                                    <p:animScale>
                                      <p:cBhvr>
                                        <p:cTn id="20" dur="26">
                                          <p:stCondLst>
                                            <p:cond delay="650"/>
                                          </p:stCondLst>
                                        </p:cTn>
                                        <p:tgtEl>
                                          <p:spTgt spid="8">
                                            <p:bg/>
                                          </p:spTgt>
                                        </p:tgtEl>
                                      </p:cBhvr>
                                      <p:to x="100000" y="60000"/>
                                    </p:animScale>
                                    <p:animScale>
                                      <p:cBhvr>
                                        <p:cTn id="21" dur="166" decel="50000">
                                          <p:stCondLst>
                                            <p:cond delay="676"/>
                                          </p:stCondLst>
                                        </p:cTn>
                                        <p:tgtEl>
                                          <p:spTgt spid="8">
                                            <p:bg/>
                                          </p:spTgt>
                                        </p:tgtEl>
                                      </p:cBhvr>
                                      <p:to x="100000" y="100000"/>
                                    </p:animScale>
                                    <p:animScale>
                                      <p:cBhvr>
                                        <p:cTn id="22" dur="26">
                                          <p:stCondLst>
                                            <p:cond delay="1312"/>
                                          </p:stCondLst>
                                        </p:cTn>
                                        <p:tgtEl>
                                          <p:spTgt spid="8">
                                            <p:bg/>
                                          </p:spTgt>
                                        </p:tgtEl>
                                      </p:cBhvr>
                                      <p:to x="100000" y="80000"/>
                                    </p:animScale>
                                    <p:animScale>
                                      <p:cBhvr>
                                        <p:cTn id="23" dur="166" decel="50000">
                                          <p:stCondLst>
                                            <p:cond delay="1338"/>
                                          </p:stCondLst>
                                        </p:cTn>
                                        <p:tgtEl>
                                          <p:spTgt spid="8">
                                            <p:bg/>
                                          </p:spTgt>
                                        </p:tgtEl>
                                      </p:cBhvr>
                                      <p:to x="100000" y="100000"/>
                                    </p:animScale>
                                    <p:animScale>
                                      <p:cBhvr>
                                        <p:cTn id="24" dur="26">
                                          <p:stCondLst>
                                            <p:cond delay="1642"/>
                                          </p:stCondLst>
                                        </p:cTn>
                                        <p:tgtEl>
                                          <p:spTgt spid="8">
                                            <p:bg/>
                                          </p:spTgt>
                                        </p:tgtEl>
                                      </p:cBhvr>
                                      <p:to x="100000" y="90000"/>
                                    </p:animScale>
                                    <p:animScale>
                                      <p:cBhvr>
                                        <p:cTn id="25" dur="166" decel="50000">
                                          <p:stCondLst>
                                            <p:cond delay="1668"/>
                                          </p:stCondLst>
                                        </p:cTn>
                                        <p:tgtEl>
                                          <p:spTgt spid="8">
                                            <p:bg/>
                                          </p:spTgt>
                                        </p:tgtEl>
                                      </p:cBhvr>
                                      <p:to x="100000" y="100000"/>
                                    </p:animScale>
                                    <p:animScale>
                                      <p:cBhvr>
                                        <p:cTn id="26" dur="26">
                                          <p:stCondLst>
                                            <p:cond delay="1808"/>
                                          </p:stCondLst>
                                        </p:cTn>
                                        <p:tgtEl>
                                          <p:spTgt spid="8">
                                            <p:bg/>
                                          </p:spTgt>
                                        </p:tgtEl>
                                      </p:cBhvr>
                                      <p:to x="100000" y="95000"/>
                                    </p:animScale>
                                    <p:animScale>
                                      <p:cBhvr>
                                        <p:cTn id="27" dur="166" decel="50000">
                                          <p:stCondLst>
                                            <p:cond delay="1834"/>
                                          </p:stCondLst>
                                        </p:cTn>
                                        <p:tgtEl>
                                          <p:spTgt spid="8">
                                            <p:bg/>
                                          </p:spTgt>
                                        </p:tgtEl>
                                      </p:cBhvr>
                                      <p:to x="100000" y="100000"/>
                                    </p:animScale>
                                  </p:childTnLst>
                                </p:cTn>
                              </p:par>
                            </p:childTnLst>
                          </p:cTn>
                        </p:par>
                      </p:childTnLst>
                    </p:cTn>
                  </p:par>
                  <p:par>
                    <p:cTn id="28" fill="hold">
                      <p:stCondLst>
                        <p:cond delay="indefinite"/>
                      </p:stCondLst>
                      <p:childTnLst>
                        <p:par>
                          <p:cTn id="29" fill="hold">
                            <p:stCondLst>
                              <p:cond delay="0"/>
                            </p:stCondLst>
                            <p:childTnLst>
                              <p:par>
                                <p:cTn id="30" presetID="26" presetClass="entr" presetSubtype="0" fill="hold" grpId="0" nodeType="clickEffect">
                                  <p:stCondLst>
                                    <p:cond delay="0"/>
                                  </p:stCondLst>
                                  <p:childTnLst>
                                    <p:set>
                                      <p:cBhvr>
                                        <p:cTn id="31" dur="1" fill="hold">
                                          <p:stCondLst>
                                            <p:cond delay="0"/>
                                          </p:stCondLst>
                                        </p:cTn>
                                        <p:tgtEl>
                                          <p:spTgt spid="8">
                                            <p:txEl>
                                              <p:pRg st="0" end="0"/>
                                            </p:txEl>
                                          </p:spTgt>
                                        </p:tgtEl>
                                        <p:attrNameLst>
                                          <p:attrName>style.visibility</p:attrName>
                                        </p:attrNameLst>
                                      </p:cBhvr>
                                      <p:to>
                                        <p:strVal val="visible"/>
                                      </p:to>
                                    </p:set>
                                    <p:animEffect transition="in" filter="wipe(down)">
                                      <p:cBhvr>
                                        <p:cTn id="32" dur="580">
                                          <p:stCondLst>
                                            <p:cond delay="0"/>
                                          </p:stCondLst>
                                        </p:cTn>
                                        <p:tgtEl>
                                          <p:spTgt spid="8">
                                            <p:txEl>
                                              <p:pRg st="0" end="0"/>
                                            </p:txEl>
                                          </p:spTgt>
                                        </p:tgtEl>
                                      </p:cBhvr>
                                    </p:animEffect>
                                    <p:anim calcmode="lin" valueType="num">
                                      <p:cBhvr>
                                        <p:cTn id="33" dur="1822" tmFilter="0,0; 0.14,0.36; 0.43,0.73; 0.71,0.91; 1.0,1.0">
                                          <p:stCondLst>
                                            <p:cond delay="0"/>
                                          </p:stCondLst>
                                        </p:cTn>
                                        <p:tgtEl>
                                          <p:spTgt spid="8">
                                            <p:txEl>
                                              <p:pRg st="0" end="0"/>
                                            </p:txEl>
                                          </p:spTgt>
                                        </p:tgtEl>
                                        <p:attrNameLst>
                                          <p:attrName>ppt_x</p:attrName>
                                        </p:attrNameLst>
                                      </p:cBhvr>
                                      <p:tavLst>
                                        <p:tav tm="0">
                                          <p:val>
                                            <p:strVal val="#ppt_x-0.25"/>
                                          </p:val>
                                        </p:tav>
                                        <p:tav tm="100000">
                                          <p:val>
                                            <p:strVal val="#ppt_x"/>
                                          </p:val>
                                        </p:tav>
                                      </p:tavLst>
                                    </p:anim>
                                    <p:anim calcmode="lin" valueType="num">
                                      <p:cBhvr>
                                        <p:cTn id="34" dur="664" tmFilter="0.0,0.0; 0.25,0.07; 0.50,0.2; 0.75,0.467; 1.0,1.0">
                                          <p:stCondLst>
                                            <p:cond delay="0"/>
                                          </p:stCondLst>
                                        </p:cTn>
                                        <p:tgtEl>
                                          <p:spTgt spid="8">
                                            <p:txEl>
                                              <p:pRg st="0" end="0"/>
                                            </p:txEl>
                                          </p:spTgt>
                                        </p:tgtEl>
                                        <p:attrNameLst>
                                          <p:attrName>ppt_y</p:attrName>
                                        </p:attrNameLst>
                                      </p:cBhvr>
                                      <p:tavLst>
                                        <p:tav tm="0" fmla="#ppt_y-sin(pi*$)/3">
                                          <p:val>
                                            <p:fltVal val="0.5"/>
                                          </p:val>
                                        </p:tav>
                                        <p:tav tm="100000">
                                          <p:val>
                                            <p:fltVal val="1"/>
                                          </p:val>
                                        </p:tav>
                                      </p:tavLst>
                                    </p:anim>
                                    <p:anim calcmode="lin" valueType="num">
                                      <p:cBhvr>
                                        <p:cTn id="35" dur="664" tmFilter="0, 0; 0.125,0.2665; 0.25,0.4; 0.375,0.465; 0.5,0.5;  0.625,0.535; 0.75,0.6; 0.875,0.7335; 1,1">
                                          <p:stCondLst>
                                            <p:cond delay="664"/>
                                          </p:stCondLst>
                                        </p:cTn>
                                        <p:tgtEl>
                                          <p:spTgt spid="8">
                                            <p:txEl>
                                              <p:pRg st="0" end="0"/>
                                            </p:txEl>
                                          </p:spTgt>
                                        </p:tgtEl>
                                        <p:attrNameLst>
                                          <p:attrName>ppt_y</p:attrName>
                                        </p:attrNameLst>
                                      </p:cBhvr>
                                      <p:tavLst>
                                        <p:tav tm="0" fmla="#ppt_y-sin(pi*$)/9">
                                          <p:val>
                                            <p:fltVal val="0"/>
                                          </p:val>
                                        </p:tav>
                                        <p:tav tm="100000">
                                          <p:val>
                                            <p:fltVal val="1"/>
                                          </p:val>
                                        </p:tav>
                                      </p:tavLst>
                                    </p:anim>
                                    <p:anim calcmode="lin" valueType="num">
                                      <p:cBhvr>
                                        <p:cTn id="36" dur="332" tmFilter="0, 0; 0.125,0.2665; 0.25,0.4; 0.375,0.465; 0.5,0.5;  0.625,0.535; 0.75,0.6; 0.875,0.7335; 1,1">
                                          <p:stCondLst>
                                            <p:cond delay="1324"/>
                                          </p:stCondLst>
                                        </p:cTn>
                                        <p:tgtEl>
                                          <p:spTgt spid="8">
                                            <p:txEl>
                                              <p:pRg st="0" end="0"/>
                                            </p:txEl>
                                          </p:spTgt>
                                        </p:tgtEl>
                                        <p:attrNameLst>
                                          <p:attrName>ppt_y</p:attrName>
                                        </p:attrNameLst>
                                      </p:cBhvr>
                                      <p:tavLst>
                                        <p:tav tm="0" fmla="#ppt_y-sin(pi*$)/27">
                                          <p:val>
                                            <p:fltVal val="0"/>
                                          </p:val>
                                        </p:tav>
                                        <p:tav tm="100000">
                                          <p:val>
                                            <p:fltVal val="1"/>
                                          </p:val>
                                        </p:tav>
                                      </p:tavLst>
                                    </p:anim>
                                    <p:anim calcmode="lin" valueType="num">
                                      <p:cBhvr>
                                        <p:cTn id="37" dur="164" tmFilter="0, 0; 0.125,0.2665; 0.25,0.4; 0.375,0.465; 0.5,0.5;  0.625,0.535; 0.75,0.6; 0.875,0.7335; 1,1">
                                          <p:stCondLst>
                                            <p:cond delay="1656"/>
                                          </p:stCondLst>
                                        </p:cTn>
                                        <p:tgtEl>
                                          <p:spTgt spid="8">
                                            <p:txEl>
                                              <p:pRg st="0" end="0"/>
                                            </p:txEl>
                                          </p:spTgt>
                                        </p:tgtEl>
                                        <p:attrNameLst>
                                          <p:attrName>ppt_y</p:attrName>
                                        </p:attrNameLst>
                                      </p:cBhvr>
                                      <p:tavLst>
                                        <p:tav tm="0" fmla="#ppt_y-sin(pi*$)/81">
                                          <p:val>
                                            <p:fltVal val="0"/>
                                          </p:val>
                                        </p:tav>
                                        <p:tav tm="100000">
                                          <p:val>
                                            <p:fltVal val="1"/>
                                          </p:val>
                                        </p:tav>
                                      </p:tavLst>
                                    </p:anim>
                                    <p:animScale>
                                      <p:cBhvr>
                                        <p:cTn id="38" dur="26">
                                          <p:stCondLst>
                                            <p:cond delay="650"/>
                                          </p:stCondLst>
                                        </p:cTn>
                                        <p:tgtEl>
                                          <p:spTgt spid="8">
                                            <p:txEl>
                                              <p:pRg st="0" end="0"/>
                                            </p:txEl>
                                          </p:spTgt>
                                        </p:tgtEl>
                                      </p:cBhvr>
                                      <p:to x="100000" y="60000"/>
                                    </p:animScale>
                                    <p:animScale>
                                      <p:cBhvr>
                                        <p:cTn id="39" dur="166" decel="50000">
                                          <p:stCondLst>
                                            <p:cond delay="676"/>
                                          </p:stCondLst>
                                        </p:cTn>
                                        <p:tgtEl>
                                          <p:spTgt spid="8">
                                            <p:txEl>
                                              <p:pRg st="0" end="0"/>
                                            </p:txEl>
                                          </p:spTgt>
                                        </p:tgtEl>
                                      </p:cBhvr>
                                      <p:to x="100000" y="100000"/>
                                    </p:animScale>
                                    <p:animScale>
                                      <p:cBhvr>
                                        <p:cTn id="40" dur="26">
                                          <p:stCondLst>
                                            <p:cond delay="1312"/>
                                          </p:stCondLst>
                                        </p:cTn>
                                        <p:tgtEl>
                                          <p:spTgt spid="8">
                                            <p:txEl>
                                              <p:pRg st="0" end="0"/>
                                            </p:txEl>
                                          </p:spTgt>
                                        </p:tgtEl>
                                      </p:cBhvr>
                                      <p:to x="100000" y="80000"/>
                                    </p:animScale>
                                    <p:animScale>
                                      <p:cBhvr>
                                        <p:cTn id="41" dur="166" decel="50000">
                                          <p:stCondLst>
                                            <p:cond delay="1338"/>
                                          </p:stCondLst>
                                        </p:cTn>
                                        <p:tgtEl>
                                          <p:spTgt spid="8">
                                            <p:txEl>
                                              <p:pRg st="0" end="0"/>
                                            </p:txEl>
                                          </p:spTgt>
                                        </p:tgtEl>
                                      </p:cBhvr>
                                      <p:to x="100000" y="100000"/>
                                    </p:animScale>
                                    <p:animScale>
                                      <p:cBhvr>
                                        <p:cTn id="42" dur="26">
                                          <p:stCondLst>
                                            <p:cond delay="1642"/>
                                          </p:stCondLst>
                                        </p:cTn>
                                        <p:tgtEl>
                                          <p:spTgt spid="8">
                                            <p:txEl>
                                              <p:pRg st="0" end="0"/>
                                            </p:txEl>
                                          </p:spTgt>
                                        </p:tgtEl>
                                      </p:cBhvr>
                                      <p:to x="100000" y="90000"/>
                                    </p:animScale>
                                    <p:animScale>
                                      <p:cBhvr>
                                        <p:cTn id="43" dur="166" decel="50000">
                                          <p:stCondLst>
                                            <p:cond delay="1668"/>
                                          </p:stCondLst>
                                        </p:cTn>
                                        <p:tgtEl>
                                          <p:spTgt spid="8">
                                            <p:txEl>
                                              <p:pRg st="0" end="0"/>
                                            </p:txEl>
                                          </p:spTgt>
                                        </p:tgtEl>
                                      </p:cBhvr>
                                      <p:to x="100000" y="100000"/>
                                    </p:animScale>
                                    <p:animScale>
                                      <p:cBhvr>
                                        <p:cTn id="44" dur="26">
                                          <p:stCondLst>
                                            <p:cond delay="1808"/>
                                          </p:stCondLst>
                                        </p:cTn>
                                        <p:tgtEl>
                                          <p:spTgt spid="8">
                                            <p:txEl>
                                              <p:pRg st="0" end="0"/>
                                            </p:txEl>
                                          </p:spTgt>
                                        </p:tgtEl>
                                      </p:cBhvr>
                                      <p:to x="100000" y="95000"/>
                                    </p:animScale>
                                    <p:animScale>
                                      <p:cBhvr>
                                        <p:cTn id="45" dur="166" decel="50000">
                                          <p:stCondLst>
                                            <p:cond delay="1834"/>
                                          </p:stCondLst>
                                        </p:cTn>
                                        <p:tgtEl>
                                          <p:spTgt spid="8">
                                            <p:txEl>
                                              <p:pRg st="0" end="0"/>
                                            </p:txEl>
                                          </p:spTgt>
                                        </p:tgtEl>
                                      </p:cBhvr>
                                      <p:to x="100000" y="100000"/>
                                    </p:animScale>
                                  </p:childTnLst>
                                </p:cTn>
                              </p:par>
                            </p:childTnLst>
                          </p:cTn>
                        </p:par>
                      </p:childTnLst>
                    </p:cTn>
                  </p:par>
                  <p:par>
                    <p:cTn id="46" fill="hold">
                      <p:stCondLst>
                        <p:cond delay="indefinite"/>
                      </p:stCondLst>
                      <p:childTnLst>
                        <p:par>
                          <p:cTn id="47" fill="hold">
                            <p:stCondLst>
                              <p:cond delay="0"/>
                            </p:stCondLst>
                            <p:childTnLst>
                              <p:par>
                                <p:cTn id="48" presetID="26" presetClass="entr" presetSubtype="0" fill="hold" grpId="0" nodeType="clickEffect">
                                  <p:stCondLst>
                                    <p:cond delay="0"/>
                                  </p:stCondLst>
                                  <p:childTnLst>
                                    <p:set>
                                      <p:cBhvr>
                                        <p:cTn id="49" dur="1" fill="hold">
                                          <p:stCondLst>
                                            <p:cond delay="0"/>
                                          </p:stCondLst>
                                        </p:cTn>
                                        <p:tgtEl>
                                          <p:spTgt spid="8">
                                            <p:txEl>
                                              <p:pRg st="1" end="1"/>
                                            </p:txEl>
                                          </p:spTgt>
                                        </p:tgtEl>
                                        <p:attrNameLst>
                                          <p:attrName>style.visibility</p:attrName>
                                        </p:attrNameLst>
                                      </p:cBhvr>
                                      <p:to>
                                        <p:strVal val="visible"/>
                                      </p:to>
                                    </p:set>
                                    <p:animEffect transition="in" filter="wipe(down)">
                                      <p:cBhvr>
                                        <p:cTn id="50" dur="580">
                                          <p:stCondLst>
                                            <p:cond delay="0"/>
                                          </p:stCondLst>
                                        </p:cTn>
                                        <p:tgtEl>
                                          <p:spTgt spid="8">
                                            <p:txEl>
                                              <p:pRg st="1" end="1"/>
                                            </p:txEl>
                                          </p:spTgt>
                                        </p:tgtEl>
                                      </p:cBhvr>
                                    </p:animEffect>
                                    <p:anim calcmode="lin" valueType="num">
                                      <p:cBhvr>
                                        <p:cTn id="51" dur="1822" tmFilter="0,0; 0.14,0.36; 0.43,0.73; 0.71,0.91; 1.0,1.0">
                                          <p:stCondLst>
                                            <p:cond delay="0"/>
                                          </p:stCondLst>
                                        </p:cTn>
                                        <p:tgtEl>
                                          <p:spTgt spid="8">
                                            <p:txEl>
                                              <p:pRg st="1" end="1"/>
                                            </p:txEl>
                                          </p:spTgt>
                                        </p:tgtEl>
                                        <p:attrNameLst>
                                          <p:attrName>ppt_x</p:attrName>
                                        </p:attrNameLst>
                                      </p:cBhvr>
                                      <p:tavLst>
                                        <p:tav tm="0">
                                          <p:val>
                                            <p:strVal val="#ppt_x-0.25"/>
                                          </p:val>
                                        </p:tav>
                                        <p:tav tm="100000">
                                          <p:val>
                                            <p:strVal val="#ppt_x"/>
                                          </p:val>
                                        </p:tav>
                                      </p:tavLst>
                                    </p:anim>
                                    <p:anim calcmode="lin" valueType="num">
                                      <p:cBhvr>
                                        <p:cTn id="52" dur="664" tmFilter="0.0,0.0; 0.25,0.07; 0.50,0.2; 0.75,0.467; 1.0,1.0">
                                          <p:stCondLst>
                                            <p:cond delay="0"/>
                                          </p:stCondLst>
                                        </p:cTn>
                                        <p:tgtEl>
                                          <p:spTgt spid="8">
                                            <p:txEl>
                                              <p:pRg st="1" end="1"/>
                                            </p:txEl>
                                          </p:spTgt>
                                        </p:tgtEl>
                                        <p:attrNameLst>
                                          <p:attrName>ppt_y</p:attrName>
                                        </p:attrNameLst>
                                      </p:cBhvr>
                                      <p:tavLst>
                                        <p:tav tm="0" fmla="#ppt_y-sin(pi*$)/3">
                                          <p:val>
                                            <p:fltVal val="0.5"/>
                                          </p:val>
                                        </p:tav>
                                        <p:tav tm="100000">
                                          <p:val>
                                            <p:fltVal val="1"/>
                                          </p:val>
                                        </p:tav>
                                      </p:tavLst>
                                    </p:anim>
                                    <p:anim calcmode="lin" valueType="num">
                                      <p:cBhvr>
                                        <p:cTn id="53" dur="664" tmFilter="0, 0; 0.125,0.2665; 0.25,0.4; 0.375,0.465; 0.5,0.5;  0.625,0.535; 0.75,0.6; 0.875,0.7335; 1,1">
                                          <p:stCondLst>
                                            <p:cond delay="664"/>
                                          </p:stCondLst>
                                        </p:cTn>
                                        <p:tgtEl>
                                          <p:spTgt spid="8">
                                            <p:txEl>
                                              <p:pRg st="1" end="1"/>
                                            </p:txEl>
                                          </p:spTgt>
                                        </p:tgtEl>
                                        <p:attrNameLst>
                                          <p:attrName>ppt_y</p:attrName>
                                        </p:attrNameLst>
                                      </p:cBhvr>
                                      <p:tavLst>
                                        <p:tav tm="0" fmla="#ppt_y-sin(pi*$)/9">
                                          <p:val>
                                            <p:fltVal val="0"/>
                                          </p:val>
                                        </p:tav>
                                        <p:tav tm="100000">
                                          <p:val>
                                            <p:fltVal val="1"/>
                                          </p:val>
                                        </p:tav>
                                      </p:tavLst>
                                    </p:anim>
                                    <p:anim calcmode="lin" valueType="num">
                                      <p:cBhvr>
                                        <p:cTn id="54" dur="332" tmFilter="0, 0; 0.125,0.2665; 0.25,0.4; 0.375,0.465; 0.5,0.5;  0.625,0.535; 0.75,0.6; 0.875,0.7335; 1,1">
                                          <p:stCondLst>
                                            <p:cond delay="1324"/>
                                          </p:stCondLst>
                                        </p:cTn>
                                        <p:tgtEl>
                                          <p:spTgt spid="8">
                                            <p:txEl>
                                              <p:pRg st="1" end="1"/>
                                            </p:txEl>
                                          </p:spTgt>
                                        </p:tgtEl>
                                        <p:attrNameLst>
                                          <p:attrName>ppt_y</p:attrName>
                                        </p:attrNameLst>
                                      </p:cBhvr>
                                      <p:tavLst>
                                        <p:tav tm="0" fmla="#ppt_y-sin(pi*$)/27">
                                          <p:val>
                                            <p:fltVal val="0"/>
                                          </p:val>
                                        </p:tav>
                                        <p:tav tm="100000">
                                          <p:val>
                                            <p:fltVal val="1"/>
                                          </p:val>
                                        </p:tav>
                                      </p:tavLst>
                                    </p:anim>
                                    <p:anim calcmode="lin" valueType="num">
                                      <p:cBhvr>
                                        <p:cTn id="55" dur="164" tmFilter="0, 0; 0.125,0.2665; 0.25,0.4; 0.375,0.465; 0.5,0.5;  0.625,0.535; 0.75,0.6; 0.875,0.7335; 1,1">
                                          <p:stCondLst>
                                            <p:cond delay="1656"/>
                                          </p:stCondLst>
                                        </p:cTn>
                                        <p:tgtEl>
                                          <p:spTgt spid="8">
                                            <p:txEl>
                                              <p:pRg st="1" end="1"/>
                                            </p:txEl>
                                          </p:spTgt>
                                        </p:tgtEl>
                                        <p:attrNameLst>
                                          <p:attrName>ppt_y</p:attrName>
                                        </p:attrNameLst>
                                      </p:cBhvr>
                                      <p:tavLst>
                                        <p:tav tm="0" fmla="#ppt_y-sin(pi*$)/81">
                                          <p:val>
                                            <p:fltVal val="0"/>
                                          </p:val>
                                        </p:tav>
                                        <p:tav tm="100000">
                                          <p:val>
                                            <p:fltVal val="1"/>
                                          </p:val>
                                        </p:tav>
                                      </p:tavLst>
                                    </p:anim>
                                    <p:animScale>
                                      <p:cBhvr>
                                        <p:cTn id="56" dur="26">
                                          <p:stCondLst>
                                            <p:cond delay="650"/>
                                          </p:stCondLst>
                                        </p:cTn>
                                        <p:tgtEl>
                                          <p:spTgt spid="8">
                                            <p:txEl>
                                              <p:pRg st="1" end="1"/>
                                            </p:txEl>
                                          </p:spTgt>
                                        </p:tgtEl>
                                      </p:cBhvr>
                                      <p:to x="100000" y="60000"/>
                                    </p:animScale>
                                    <p:animScale>
                                      <p:cBhvr>
                                        <p:cTn id="57" dur="166" decel="50000">
                                          <p:stCondLst>
                                            <p:cond delay="676"/>
                                          </p:stCondLst>
                                        </p:cTn>
                                        <p:tgtEl>
                                          <p:spTgt spid="8">
                                            <p:txEl>
                                              <p:pRg st="1" end="1"/>
                                            </p:txEl>
                                          </p:spTgt>
                                        </p:tgtEl>
                                      </p:cBhvr>
                                      <p:to x="100000" y="100000"/>
                                    </p:animScale>
                                    <p:animScale>
                                      <p:cBhvr>
                                        <p:cTn id="58" dur="26">
                                          <p:stCondLst>
                                            <p:cond delay="1312"/>
                                          </p:stCondLst>
                                        </p:cTn>
                                        <p:tgtEl>
                                          <p:spTgt spid="8">
                                            <p:txEl>
                                              <p:pRg st="1" end="1"/>
                                            </p:txEl>
                                          </p:spTgt>
                                        </p:tgtEl>
                                      </p:cBhvr>
                                      <p:to x="100000" y="80000"/>
                                    </p:animScale>
                                    <p:animScale>
                                      <p:cBhvr>
                                        <p:cTn id="59" dur="166" decel="50000">
                                          <p:stCondLst>
                                            <p:cond delay="1338"/>
                                          </p:stCondLst>
                                        </p:cTn>
                                        <p:tgtEl>
                                          <p:spTgt spid="8">
                                            <p:txEl>
                                              <p:pRg st="1" end="1"/>
                                            </p:txEl>
                                          </p:spTgt>
                                        </p:tgtEl>
                                      </p:cBhvr>
                                      <p:to x="100000" y="100000"/>
                                    </p:animScale>
                                    <p:animScale>
                                      <p:cBhvr>
                                        <p:cTn id="60" dur="26">
                                          <p:stCondLst>
                                            <p:cond delay="1642"/>
                                          </p:stCondLst>
                                        </p:cTn>
                                        <p:tgtEl>
                                          <p:spTgt spid="8">
                                            <p:txEl>
                                              <p:pRg st="1" end="1"/>
                                            </p:txEl>
                                          </p:spTgt>
                                        </p:tgtEl>
                                      </p:cBhvr>
                                      <p:to x="100000" y="90000"/>
                                    </p:animScale>
                                    <p:animScale>
                                      <p:cBhvr>
                                        <p:cTn id="61" dur="166" decel="50000">
                                          <p:stCondLst>
                                            <p:cond delay="1668"/>
                                          </p:stCondLst>
                                        </p:cTn>
                                        <p:tgtEl>
                                          <p:spTgt spid="8">
                                            <p:txEl>
                                              <p:pRg st="1" end="1"/>
                                            </p:txEl>
                                          </p:spTgt>
                                        </p:tgtEl>
                                      </p:cBhvr>
                                      <p:to x="100000" y="100000"/>
                                    </p:animScale>
                                    <p:animScale>
                                      <p:cBhvr>
                                        <p:cTn id="62" dur="26">
                                          <p:stCondLst>
                                            <p:cond delay="1808"/>
                                          </p:stCondLst>
                                        </p:cTn>
                                        <p:tgtEl>
                                          <p:spTgt spid="8">
                                            <p:txEl>
                                              <p:pRg st="1" end="1"/>
                                            </p:txEl>
                                          </p:spTgt>
                                        </p:tgtEl>
                                      </p:cBhvr>
                                      <p:to x="100000" y="95000"/>
                                    </p:animScale>
                                    <p:animScale>
                                      <p:cBhvr>
                                        <p:cTn id="63" dur="166" decel="50000">
                                          <p:stCondLst>
                                            <p:cond delay="1834"/>
                                          </p:stCondLst>
                                        </p:cTn>
                                        <p:tgtEl>
                                          <p:spTgt spid="8">
                                            <p:txEl>
                                              <p:pRg st="1" end="1"/>
                                            </p:txEl>
                                          </p:spTgt>
                                        </p:tgtEl>
                                      </p:cBhvr>
                                      <p:to x="100000" y="100000"/>
                                    </p:animScale>
                                  </p:childTnLst>
                                </p:cTn>
                              </p:par>
                            </p:childTnLst>
                          </p:cTn>
                        </p:par>
                      </p:childTnLst>
                    </p:cTn>
                  </p:par>
                  <p:par>
                    <p:cTn id="64" fill="hold">
                      <p:stCondLst>
                        <p:cond delay="indefinite"/>
                      </p:stCondLst>
                      <p:childTnLst>
                        <p:par>
                          <p:cTn id="65" fill="hold">
                            <p:stCondLst>
                              <p:cond delay="0"/>
                            </p:stCondLst>
                            <p:childTnLst>
                              <p:par>
                                <p:cTn id="66" presetID="26" presetClass="entr" presetSubtype="0" fill="hold" grpId="0" nodeType="clickEffect">
                                  <p:stCondLst>
                                    <p:cond delay="0"/>
                                  </p:stCondLst>
                                  <p:childTnLst>
                                    <p:set>
                                      <p:cBhvr>
                                        <p:cTn id="67" dur="1" fill="hold">
                                          <p:stCondLst>
                                            <p:cond delay="0"/>
                                          </p:stCondLst>
                                        </p:cTn>
                                        <p:tgtEl>
                                          <p:spTgt spid="8">
                                            <p:txEl>
                                              <p:pRg st="2" end="2"/>
                                            </p:txEl>
                                          </p:spTgt>
                                        </p:tgtEl>
                                        <p:attrNameLst>
                                          <p:attrName>style.visibility</p:attrName>
                                        </p:attrNameLst>
                                      </p:cBhvr>
                                      <p:to>
                                        <p:strVal val="visible"/>
                                      </p:to>
                                    </p:set>
                                    <p:animEffect transition="in" filter="wipe(down)">
                                      <p:cBhvr>
                                        <p:cTn id="68" dur="580">
                                          <p:stCondLst>
                                            <p:cond delay="0"/>
                                          </p:stCondLst>
                                        </p:cTn>
                                        <p:tgtEl>
                                          <p:spTgt spid="8">
                                            <p:txEl>
                                              <p:pRg st="2" end="2"/>
                                            </p:txEl>
                                          </p:spTgt>
                                        </p:tgtEl>
                                      </p:cBhvr>
                                    </p:animEffect>
                                    <p:anim calcmode="lin" valueType="num">
                                      <p:cBhvr>
                                        <p:cTn id="69" dur="1822" tmFilter="0,0; 0.14,0.36; 0.43,0.73; 0.71,0.91; 1.0,1.0">
                                          <p:stCondLst>
                                            <p:cond delay="0"/>
                                          </p:stCondLst>
                                        </p:cTn>
                                        <p:tgtEl>
                                          <p:spTgt spid="8">
                                            <p:txEl>
                                              <p:pRg st="2" end="2"/>
                                            </p:txEl>
                                          </p:spTgt>
                                        </p:tgtEl>
                                        <p:attrNameLst>
                                          <p:attrName>ppt_x</p:attrName>
                                        </p:attrNameLst>
                                      </p:cBhvr>
                                      <p:tavLst>
                                        <p:tav tm="0">
                                          <p:val>
                                            <p:strVal val="#ppt_x-0.25"/>
                                          </p:val>
                                        </p:tav>
                                        <p:tav tm="100000">
                                          <p:val>
                                            <p:strVal val="#ppt_x"/>
                                          </p:val>
                                        </p:tav>
                                      </p:tavLst>
                                    </p:anim>
                                    <p:anim calcmode="lin" valueType="num">
                                      <p:cBhvr>
                                        <p:cTn id="70" dur="664" tmFilter="0.0,0.0; 0.25,0.07; 0.50,0.2; 0.75,0.467; 1.0,1.0">
                                          <p:stCondLst>
                                            <p:cond delay="0"/>
                                          </p:stCondLst>
                                        </p:cTn>
                                        <p:tgtEl>
                                          <p:spTgt spid="8">
                                            <p:txEl>
                                              <p:pRg st="2" end="2"/>
                                            </p:txEl>
                                          </p:spTgt>
                                        </p:tgtEl>
                                        <p:attrNameLst>
                                          <p:attrName>ppt_y</p:attrName>
                                        </p:attrNameLst>
                                      </p:cBhvr>
                                      <p:tavLst>
                                        <p:tav tm="0" fmla="#ppt_y-sin(pi*$)/3">
                                          <p:val>
                                            <p:fltVal val="0.5"/>
                                          </p:val>
                                        </p:tav>
                                        <p:tav tm="100000">
                                          <p:val>
                                            <p:fltVal val="1"/>
                                          </p:val>
                                        </p:tav>
                                      </p:tavLst>
                                    </p:anim>
                                    <p:anim calcmode="lin" valueType="num">
                                      <p:cBhvr>
                                        <p:cTn id="71" dur="664" tmFilter="0, 0; 0.125,0.2665; 0.25,0.4; 0.375,0.465; 0.5,0.5;  0.625,0.535; 0.75,0.6; 0.875,0.7335; 1,1">
                                          <p:stCondLst>
                                            <p:cond delay="664"/>
                                          </p:stCondLst>
                                        </p:cTn>
                                        <p:tgtEl>
                                          <p:spTgt spid="8">
                                            <p:txEl>
                                              <p:pRg st="2" end="2"/>
                                            </p:txEl>
                                          </p:spTgt>
                                        </p:tgtEl>
                                        <p:attrNameLst>
                                          <p:attrName>ppt_y</p:attrName>
                                        </p:attrNameLst>
                                      </p:cBhvr>
                                      <p:tavLst>
                                        <p:tav tm="0" fmla="#ppt_y-sin(pi*$)/9">
                                          <p:val>
                                            <p:fltVal val="0"/>
                                          </p:val>
                                        </p:tav>
                                        <p:tav tm="100000">
                                          <p:val>
                                            <p:fltVal val="1"/>
                                          </p:val>
                                        </p:tav>
                                      </p:tavLst>
                                    </p:anim>
                                    <p:anim calcmode="lin" valueType="num">
                                      <p:cBhvr>
                                        <p:cTn id="72" dur="332" tmFilter="0, 0; 0.125,0.2665; 0.25,0.4; 0.375,0.465; 0.5,0.5;  0.625,0.535; 0.75,0.6; 0.875,0.7335; 1,1">
                                          <p:stCondLst>
                                            <p:cond delay="1324"/>
                                          </p:stCondLst>
                                        </p:cTn>
                                        <p:tgtEl>
                                          <p:spTgt spid="8">
                                            <p:txEl>
                                              <p:pRg st="2" end="2"/>
                                            </p:txEl>
                                          </p:spTgt>
                                        </p:tgtEl>
                                        <p:attrNameLst>
                                          <p:attrName>ppt_y</p:attrName>
                                        </p:attrNameLst>
                                      </p:cBhvr>
                                      <p:tavLst>
                                        <p:tav tm="0" fmla="#ppt_y-sin(pi*$)/27">
                                          <p:val>
                                            <p:fltVal val="0"/>
                                          </p:val>
                                        </p:tav>
                                        <p:tav tm="100000">
                                          <p:val>
                                            <p:fltVal val="1"/>
                                          </p:val>
                                        </p:tav>
                                      </p:tavLst>
                                    </p:anim>
                                    <p:anim calcmode="lin" valueType="num">
                                      <p:cBhvr>
                                        <p:cTn id="73" dur="164" tmFilter="0, 0; 0.125,0.2665; 0.25,0.4; 0.375,0.465; 0.5,0.5;  0.625,0.535; 0.75,0.6; 0.875,0.7335; 1,1">
                                          <p:stCondLst>
                                            <p:cond delay="1656"/>
                                          </p:stCondLst>
                                        </p:cTn>
                                        <p:tgtEl>
                                          <p:spTgt spid="8">
                                            <p:txEl>
                                              <p:pRg st="2" end="2"/>
                                            </p:txEl>
                                          </p:spTgt>
                                        </p:tgtEl>
                                        <p:attrNameLst>
                                          <p:attrName>ppt_y</p:attrName>
                                        </p:attrNameLst>
                                      </p:cBhvr>
                                      <p:tavLst>
                                        <p:tav tm="0" fmla="#ppt_y-sin(pi*$)/81">
                                          <p:val>
                                            <p:fltVal val="0"/>
                                          </p:val>
                                        </p:tav>
                                        <p:tav tm="100000">
                                          <p:val>
                                            <p:fltVal val="1"/>
                                          </p:val>
                                        </p:tav>
                                      </p:tavLst>
                                    </p:anim>
                                    <p:animScale>
                                      <p:cBhvr>
                                        <p:cTn id="74" dur="26">
                                          <p:stCondLst>
                                            <p:cond delay="650"/>
                                          </p:stCondLst>
                                        </p:cTn>
                                        <p:tgtEl>
                                          <p:spTgt spid="8">
                                            <p:txEl>
                                              <p:pRg st="2" end="2"/>
                                            </p:txEl>
                                          </p:spTgt>
                                        </p:tgtEl>
                                      </p:cBhvr>
                                      <p:to x="100000" y="60000"/>
                                    </p:animScale>
                                    <p:animScale>
                                      <p:cBhvr>
                                        <p:cTn id="75" dur="166" decel="50000">
                                          <p:stCondLst>
                                            <p:cond delay="676"/>
                                          </p:stCondLst>
                                        </p:cTn>
                                        <p:tgtEl>
                                          <p:spTgt spid="8">
                                            <p:txEl>
                                              <p:pRg st="2" end="2"/>
                                            </p:txEl>
                                          </p:spTgt>
                                        </p:tgtEl>
                                      </p:cBhvr>
                                      <p:to x="100000" y="100000"/>
                                    </p:animScale>
                                    <p:animScale>
                                      <p:cBhvr>
                                        <p:cTn id="76" dur="26">
                                          <p:stCondLst>
                                            <p:cond delay="1312"/>
                                          </p:stCondLst>
                                        </p:cTn>
                                        <p:tgtEl>
                                          <p:spTgt spid="8">
                                            <p:txEl>
                                              <p:pRg st="2" end="2"/>
                                            </p:txEl>
                                          </p:spTgt>
                                        </p:tgtEl>
                                      </p:cBhvr>
                                      <p:to x="100000" y="80000"/>
                                    </p:animScale>
                                    <p:animScale>
                                      <p:cBhvr>
                                        <p:cTn id="77" dur="166" decel="50000">
                                          <p:stCondLst>
                                            <p:cond delay="1338"/>
                                          </p:stCondLst>
                                        </p:cTn>
                                        <p:tgtEl>
                                          <p:spTgt spid="8">
                                            <p:txEl>
                                              <p:pRg st="2" end="2"/>
                                            </p:txEl>
                                          </p:spTgt>
                                        </p:tgtEl>
                                      </p:cBhvr>
                                      <p:to x="100000" y="100000"/>
                                    </p:animScale>
                                    <p:animScale>
                                      <p:cBhvr>
                                        <p:cTn id="78" dur="26">
                                          <p:stCondLst>
                                            <p:cond delay="1642"/>
                                          </p:stCondLst>
                                        </p:cTn>
                                        <p:tgtEl>
                                          <p:spTgt spid="8">
                                            <p:txEl>
                                              <p:pRg st="2" end="2"/>
                                            </p:txEl>
                                          </p:spTgt>
                                        </p:tgtEl>
                                      </p:cBhvr>
                                      <p:to x="100000" y="90000"/>
                                    </p:animScale>
                                    <p:animScale>
                                      <p:cBhvr>
                                        <p:cTn id="79" dur="166" decel="50000">
                                          <p:stCondLst>
                                            <p:cond delay="1668"/>
                                          </p:stCondLst>
                                        </p:cTn>
                                        <p:tgtEl>
                                          <p:spTgt spid="8">
                                            <p:txEl>
                                              <p:pRg st="2" end="2"/>
                                            </p:txEl>
                                          </p:spTgt>
                                        </p:tgtEl>
                                      </p:cBhvr>
                                      <p:to x="100000" y="100000"/>
                                    </p:animScale>
                                    <p:animScale>
                                      <p:cBhvr>
                                        <p:cTn id="80" dur="26">
                                          <p:stCondLst>
                                            <p:cond delay="1808"/>
                                          </p:stCondLst>
                                        </p:cTn>
                                        <p:tgtEl>
                                          <p:spTgt spid="8">
                                            <p:txEl>
                                              <p:pRg st="2" end="2"/>
                                            </p:txEl>
                                          </p:spTgt>
                                        </p:tgtEl>
                                      </p:cBhvr>
                                      <p:to x="100000" y="95000"/>
                                    </p:animScale>
                                    <p:animScale>
                                      <p:cBhvr>
                                        <p:cTn id="81" dur="166" decel="50000">
                                          <p:stCondLst>
                                            <p:cond delay="1834"/>
                                          </p:stCondLst>
                                        </p:cTn>
                                        <p:tgtEl>
                                          <p:spTgt spid="8">
                                            <p:txEl>
                                              <p:pRg st="2" end="2"/>
                                            </p:txEl>
                                          </p:spTgt>
                                        </p:tgtEl>
                                      </p:cBhvr>
                                      <p:to x="100000" y="100000"/>
                                    </p:animScale>
                                  </p:childTnLst>
                                </p:cTn>
                              </p:par>
                            </p:childTnLst>
                          </p:cTn>
                        </p:par>
                      </p:childTnLst>
                    </p:cTn>
                  </p:par>
                  <p:par>
                    <p:cTn id="82" fill="hold">
                      <p:stCondLst>
                        <p:cond delay="indefinite"/>
                      </p:stCondLst>
                      <p:childTnLst>
                        <p:par>
                          <p:cTn id="83" fill="hold">
                            <p:stCondLst>
                              <p:cond delay="0"/>
                            </p:stCondLst>
                            <p:childTnLst>
                              <p:par>
                                <p:cTn id="84" presetID="26" presetClass="entr" presetSubtype="0" fill="hold" grpId="0" nodeType="clickEffect">
                                  <p:stCondLst>
                                    <p:cond delay="0"/>
                                  </p:stCondLst>
                                  <p:childTnLst>
                                    <p:set>
                                      <p:cBhvr>
                                        <p:cTn id="85" dur="1" fill="hold">
                                          <p:stCondLst>
                                            <p:cond delay="0"/>
                                          </p:stCondLst>
                                        </p:cTn>
                                        <p:tgtEl>
                                          <p:spTgt spid="8">
                                            <p:txEl>
                                              <p:pRg st="3" end="3"/>
                                            </p:txEl>
                                          </p:spTgt>
                                        </p:tgtEl>
                                        <p:attrNameLst>
                                          <p:attrName>style.visibility</p:attrName>
                                        </p:attrNameLst>
                                      </p:cBhvr>
                                      <p:to>
                                        <p:strVal val="visible"/>
                                      </p:to>
                                    </p:set>
                                    <p:animEffect transition="in" filter="wipe(down)">
                                      <p:cBhvr>
                                        <p:cTn id="86" dur="580">
                                          <p:stCondLst>
                                            <p:cond delay="0"/>
                                          </p:stCondLst>
                                        </p:cTn>
                                        <p:tgtEl>
                                          <p:spTgt spid="8">
                                            <p:txEl>
                                              <p:pRg st="3" end="3"/>
                                            </p:txEl>
                                          </p:spTgt>
                                        </p:tgtEl>
                                      </p:cBhvr>
                                    </p:animEffect>
                                    <p:anim calcmode="lin" valueType="num">
                                      <p:cBhvr>
                                        <p:cTn id="87" dur="1822" tmFilter="0,0; 0.14,0.36; 0.43,0.73; 0.71,0.91; 1.0,1.0">
                                          <p:stCondLst>
                                            <p:cond delay="0"/>
                                          </p:stCondLst>
                                        </p:cTn>
                                        <p:tgtEl>
                                          <p:spTgt spid="8">
                                            <p:txEl>
                                              <p:pRg st="3" end="3"/>
                                            </p:txEl>
                                          </p:spTgt>
                                        </p:tgtEl>
                                        <p:attrNameLst>
                                          <p:attrName>ppt_x</p:attrName>
                                        </p:attrNameLst>
                                      </p:cBhvr>
                                      <p:tavLst>
                                        <p:tav tm="0">
                                          <p:val>
                                            <p:strVal val="#ppt_x-0.25"/>
                                          </p:val>
                                        </p:tav>
                                        <p:tav tm="100000">
                                          <p:val>
                                            <p:strVal val="#ppt_x"/>
                                          </p:val>
                                        </p:tav>
                                      </p:tavLst>
                                    </p:anim>
                                    <p:anim calcmode="lin" valueType="num">
                                      <p:cBhvr>
                                        <p:cTn id="88" dur="664" tmFilter="0.0,0.0; 0.25,0.07; 0.50,0.2; 0.75,0.467; 1.0,1.0">
                                          <p:stCondLst>
                                            <p:cond delay="0"/>
                                          </p:stCondLst>
                                        </p:cTn>
                                        <p:tgtEl>
                                          <p:spTgt spid="8">
                                            <p:txEl>
                                              <p:pRg st="3" end="3"/>
                                            </p:txEl>
                                          </p:spTgt>
                                        </p:tgtEl>
                                        <p:attrNameLst>
                                          <p:attrName>ppt_y</p:attrName>
                                        </p:attrNameLst>
                                      </p:cBhvr>
                                      <p:tavLst>
                                        <p:tav tm="0" fmla="#ppt_y-sin(pi*$)/3">
                                          <p:val>
                                            <p:fltVal val="0.5"/>
                                          </p:val>
                                        </p:tav>
                                        <p:tav tm="100000">
                                          <p:val>
                                            <p:fltVal val="1"/>
                                          </p:val>
                                        </p:tav>
                                      </p:tavLst>
                                    </p:anim>
                                    <p:anim calcmode="lin" valueType="num">
                                      <p:cBhvr>
                                        <p:cTn id="89" dur="664" tmFilter="0, 0; 0.125,0.2665; 0.25,0.4; 0.375,0.465; 0.5,0.5;  0.625,0.535; 0.75,0.6; 0.875,0.7335; 1,1">
                                          <p:stCondLst>
                                            <p:cond delay="664"/>
                                          </p:stCondLst>
                                        </p:cTn>
                                        <p:tgtEl>
                                          <p:spTgt spid="8">
                                            <p:txEl>
                                              <p:pRg st="3" end="3"/>
                                            </p:txEl>
                                          </p:spTgt>
                                        </p:tgtEl>
                                        <p:attrNameLst>
                                          <p:attrName>ppt_y</p:attrName>
                                        </p:attrNameLst>
                                      </p:cBhvr>
                                      <p:tavLst>
                                        <p:tav tm="0" fmla="#ppt_y-sin(pi*$)/9">
                                          <p:val>
                                            <p:fltVal val="0"/>
                                          </p:val>
                                        </p:tav>
                                        <p:tav tm="100000">
                                          <p:val>
                                            <p:fltVal val="1"/>
                                          </p:val>
                                        </p:tav>
                                      </p:tavLst>
                                    </p:anim>
                                    <p:anim calcmode="lin" valueType="num">
                                      <p:cBhvr>
                                        <p:cTn id="90" dur="332" tmFilter="0, 0; 0.125,0.2665; 0.25,0.4; 0.375,0.465; 0.5,0.5;  0.625,0.535; 0.75,0.6; 0.875,0.7335; 1,1">
                                          <p:stCondLst>
                                            <p:cond delay="1324"/>
                                          </p:stCondLst>
                                        </p:cTn>
                                        <p:tgtEl>
                                          <p:spTgt spid="8">
                                            <p:txEl>
                                              <p:pRg st="3" end="3"/>
                                            </p:txEl>
                                          </p:spTgt>
                                        </p:tgtEl>
                                        <p:attrNameLst>
                                          <p:attrName>ppt_y</p:attrName>
                                        </p:attrNameLst>
                                      </p:cBhvr>
                                      <p:tavLst>
                                        <p:tav tm="0" fmla="#ppt_y-sin(pi*$)/27">
                                          <p:val>
                                            <p:fltVal val="0"/>
                                          </p:val>
                                        </p:tav>
                                        <p:tav tm="100000">
                                          <p:val>
                                            <p:fltVal val="1"/>
                                          </p:val>
                                        </p:tav>
                                      </p:tavLst>
                                    </p:anim>
                                    <p:anim calcmode="lin" valueType="num">
                                      <p:cBhvr>
                                        <p:cTn id="91" dur="164" tmFilter="0, 0; 0.125,0.2665; 0.25,0.4; 0.375,0.465; 0.5,0.5;  0.625,0.535; 0.75,0.6; 0.875,0.7335; 1,1">
                                          <p:stCondLst>
                                            <p:cond delay="1656"/>
                                          </p:stCondLst>
                                        </p:cTn>
                                        <p:tgtEl>
                                          <p:spTgt spid="8">
                                            <p:txEl>
                                              <p:pRg st="3" end="3"/>
                                            </p:txEl>
                                          </p:spTgt>
                                        </p:tgtEl>
                                        <p:attrNameLst>
                                          <p:attrName>ppt_y</p:attrName>
                                        </p:attrNameLst>
                                      </p:cBhvr>
                                      <p:tavLst>
                                        <p:tav tm="0" fmla="#ppt_y-sin(pi*$)/81">
                                          <p:val>
                                            <p:fltVal val="0"/>
                                          </p:val>
                                        </p:tav>
                                        <p:tav tm="100000">
                                          <p:val>
                                            <p:fltVal val="1"/>
                                          </p:val>
                                        </p:tav>
                                      </p:tavLst>
                                    </p:anim>
                                    <p:animScale>
                                      <p:cBhvr>
                                        <p:cTn id="92" dur="26">
                                          <p:stCondLst>
                                            <p:cond delay="650"/>
                                          </p:stCondLst>
                                        </p:cTn>
                                        <p:tgtEl>
                                          <p:spTgt spid="8">
                                            <p:txEl>
                                              <p:pRg st="3" end="3"/>
                                            </p:txEl>
                                          </p:spTgt>
                                        </p:tgtEl>
                                      </p:cBhvr>
                                      <p:to x="100000" y="60000"/>
                                    </p:animScale>
                                    <p:animScale>
                                      <p:cBhvr>
                                        <p:cTn id="93" dur="166" decel="50000">
                                          <p:stCondLst>
                                            <p:cond delay="676"/>
                                          </p:stCondLst>
                                        </p:cTn>
                                        <p:tgtEl>
                                          <p:spTgt spid="8">
                                            <p:txEl>
                                              <p:pRg st="3" end="3"/>
                                            </p:txEl>
                                          </p:spTgt>
                                        </p:tgtEl>
                                      </p:cBhvr>
                                      <p:to x="100000" y="100000"/>
                                    </p:animScale>
                                    <p:animScale>
                                      <p:cBhvr>
                                        <p:cTn id="94" dur="26">
                                          <p:stCondLst>
                                            <p:cond delay="1312"/>
                                          </p:stCondLst>
                                        </p:cTn>
                                        <p:tgtEl>
                                          <p:spTgt spid="8">
                                            <p:txEl>
                                              <p:pRg st="3" end="3"/>
                                            </p:txEl>
                                          </p:spTgt>
                                        </p:tgtEl>
                                      </p:cBhvr>
                                      <p:to x="100000" y="80000"/>
                                    </p:animScale>
                                    <p:animScale>
                                      <p:cBhvr>
                                        <p:cTn id="95" dur="166" decel="50000">
                                          <p:stCondLst>
                                            <p:cond delay="1338"/>
                                          </p:stCondLst>
                                        </p:cTn>
                                        <p:tgtEl>
                                          <p:spTgt spid="8">
                                            <p:txEl>
                                              <p:pRg st="3" end="3"/>
                                            </p:txEl>
                                          </p:spTgt>
                                        </p:tgtEl>
                                      </p:cBhvr>
                                      <p:to x="100000" y="100000"/>
                                    </p:animScale>
                                    <p:animScale>
                                      <p:cBhvr>
                                        <p:cTn id="96" dur="26">
                                          <p:stCondLst>
                                            <p:cond delay="1642"/>
                                          </p:stCondLst>
                                        </p:cTn>
                                        <p:tgtEl>
                                          <p:spTgt spid="8">
                                            <p:txEl>
                                              <p:pRg st="3" end="3"/>
                                            </p:txEl>
                                          </p:spTgt>
                                        </p:tgtEl>
                                      </p:cBhvr>
                                      <p:to x="100000" y="90000"/>
                                    </p:animScale>
                                    <p:animScale>
                                      <p:cBhvr>
                                        <p:cTn id="97" dur="166" decel="50000">
                                          <p:stCondLst>
                                            <p:cond delay="1668"/>
                                          </p:stCondLst>
                                        </p:cTn>
                                        <p:tgtEl>
                                          <p:spTgt spid="8">
                                            <p:txEl>
                                              <p:pRg st="3" end="3"/>
                                            </p:txEl>
                                          </p:spTgt>
                                        </p:tgtEl>
                                      </p:cBhvr>
                                      <p:to x="100000" y="100000"/>
                                    </p:animScale>
                                    <p:animScale>
                                      <p:cBhvr>
                                        <p:cTn id="98" dur="26">
                                          <p:stCondLst>
                                            <p:cond delay="1808"/>
                                          </p:stCondLst>
                                        </p:cTn>
                                        <p:tgtEl>
                                          <p:spTgt spid="8">
                                            <p:txEl>
                                              <p:pRg st="3" end="3"/>
                                            </p:txEl>
                                          </p:spTgt>
                                        </p:tgtEl>
                                      </p:cBhvr>
                                      <p:to x="100000" y="95000"/>
                                    </p:animScale>
                                    <p:animScale>
                                      <p:cBhvr>
                                        <p:cTn id="99" dur="166" decel="50000">
                                          <p:stCondLst>
                                            <p:cond delay="1834"/>
                                          </p:stCondLst>
                                        </p:cTn>
                                        <p:tgtEl>
                                          <p:spTgt spid="8">
                                            <p:txEl>
                                              <p:pRg st="3" end="3"/>
                                            </p:txEl>
                                          </p:spTgt>
                                        </p:tgtEl>
                                      </p:cBhvr>
                                      <p:to x="100000" y="100000"/>
                                    </p:animScale>
                                  </p:childTnLst>
                                </p:cTn>
                              </p:par>
                            </p:childTnLst>
                          </p:cTn>
                        </p:par>
                      </p:childTnLst>
                    </p:cTn>
                  </p:par>
                  <p:par>
                    <p:cTn id="100" fill="hold">
                      <p:stCondLst>
                        <p:cond delay="indefinite"/>
                      </p:stCondLst>
                      <p:childTnLst>
                        <p:par>
                          <p:cTn id="101" fill="hold">
                            <p:stCondLst>
                              <p:cond delay="0"/>
                            </p:stCondLst>
                            <p:childTnLst>
                              <p:par>
                                <p:cTn id="102" presetID="26" presetClass="entr" presetSubtype="0" fill="hold" grpId="0" nodeType="clickEffect">
                                  <p:stCondLst>
                                    <p:cond delay="0"/>
                                  </p:stCondLst>
                                  <p:childTnLst>
                                    <p:set>
                                      <p:cBhvr>
                                        <p:cTn id="103" dur="1" fill="hold">
                                          <p:stCondLst>
                                            <p:cond delay="0"/>
                                          </p:stCondLst>
                                        </p:cTn>
                                        <p:tgtEl>
                                          <p:spTgt spid="8">
                                            <p:txEl>
                                              <p:pRg st="4" end="4"/>
                                            </p:txEl>
                                          </p:spTgt>
                                        </p:tgtEl>
                                        <p:attrNameLst>
                                          <p:attrName>style.visibility</p:attrName>
                                        </p:attrNameLst>
                                      </p:cBhvr>
                                      <p:to>
                                        <p:strVal val="visible"/>
                                      </p:to>
                                    </p:set>
                                    <p:animEffect transition="in" filter="wipe(down)">
                                      <p:cBhvr>
                                        <p:cTn id="104" dur="580">
                                          <p:stCondLst>
                                            <p:cond delay="0"/>
                                          </p:stCondLst>
                                        </p:cTn>
                                        <p:tgtEl>
                                          <p:spTgt spid="8">
                                            <p:txEl>
                                              <p:pRg st="4" end="4"/>
                                            </p:txEl>
                                          </p:spTgt>
                                        </p:tgtEl>
                                      </p:cBhvr>
                                    </p:animEffect>
                                    <p:anim calcmode="lin" valueType="num">
                                      <p:cBhvr>
                                        <p:cTn id="105" dur="1822" tmFilter="0,0; 0.14,0.36; 0.43,0.73; 0.71,0.91; 1.0,1.0">
                                          <p:stCondLst>
                                            <p:cond delay="0"/>
                                          </p:stCondLst>
                                        </p:cTn>
                                        <p:tgtEl>
                                          <p:spTgt spid="8">
                                            <p:txEl>
                                              <p:pRg st="4" end="4"/>
                                            </p:txEl>
                                          </p:spTgt>
                                        </p:tgtEl>
                                        <p:attrNameLst>
                                          <p:attrName>ppt_x</p:attrName>
                                        </p:attrNameLst>
                                      </p:cBhvr>
                                      <p:tavLst>
                                        <p:tav tm="0">
                                          <p:val>
                                            <p:strVal val="#ppt_x-0.25"/>
                                          </p:val>
                                        </p:tav>
                                        <p:tav tm="100000">
                                          <p:val>
                                            <p:strVal val="#ppt_x"/>
                                          </p:val>
                                        </p:tav>
                                      </p:tavLst>
                                    </p:anim>
                                    <p:anim calcmode="lin" valueType="num">
                                      <p:cBhvr>
                                        <p:cTn id="106" dur="664" tmFilter="0.0,0.0; 0.25,0.07; 0.50,0.2; 0.75,0.467; 1.0,1.0">
                                          <p:stCondLst>
                                            <p:cond delay="0"/>
                                          </p:stCondLst>
                                        </p:cTn>
                                        <p:tgtEl>
                                          <p:spTgt spid="8">
                                            <p:txEl>
                                              <p:pRg st="4" end="4"/>
                                            </p:txEl>
                                          </p:spTgt>
                                        </p:tgtEl>
                                        <p:attrNameLst>
                                          <p:attrName>ppt_y</p:attrName>
                                        </p:attrNameLst>
                                      </p:cBhvr>
                                      <p:tavLst>
                                        <p:tav tm="0" fmla="#ppt_y-sin(pi*$)/3">
                                          <p:val>
                                            <p:fltVal val="0.5"/>
                                          </p:val>
                                        </p:tav>
                                        <p:tav tm="100000">
                                          <p:val>
                                            <p:fltVal val="1"/>
                                          </p:val>
                                        </p:tav>
                                      </p:tavLst>
                                    </p:anim>
                                    <p:anim calcmode="lin" valueType="num">
                                      <p:cBhvr>
                                        <p:cTn id="107" dur="664" tmFilter="0, 0; 0.125,0.2665; 0.25,0.4; 0.375,0.465; 0.5,0.5;  0.625,0.535; 0.75,0.6; 0.875,0.7335; 1,1">
                                          <p:stCondLst>
                                            <p:cond delay="664"/>
                                          </p:stCondLst>
                                        </p:cTn>
                                        <p:tgtEl>
                                          <p:spTgt spid="8">
                                            <p:txEl>
                                              <p:pRg st="4" end="4"/>
                                            </p:txEl>
                                          </p:spTgt>
                                        </p:tgtEl>
                                        <p:attrNameLst>
                                          <p:attrName>ppt_y</p:attrName>
                                        </p:attrNameLst>
                                      </p:cBhvr>
                                      <p:tavLst>
                                        <p:tav tm="0" fmla="#ppt_y-sin(pi*$)/9">
                                          <p:val>
                                            <p:fltVal val="0"/>
                                          </p:val>
                                        </p:tav>
                                        <p:tav tm="100000">
                                          <p:val>
                                            <p:fltVal val="1"/>
                                          </p:val>
                                        </p:tav>
                                      </p:tavLst>
                                    </p:anim>
                                    <p:anim calcmode="lin" valueType="num">
                                      <p:cBhvr>
                                        <p:cTn id="108" dur="332" tmFilter="0, 0; 0.125,0.2665; 0.25,0.4; 0.375,0.465; 0.5,0.5;  0.625,0.535; 0.75,0.6; 0.875,0.7335; 1,1">
                                          <p:stCondLst>
                                            <p:cond delay="1324"/>
                                          </p:stCondLst>
                                        </p:cTn>
                                        <p:tgtEl>
                                          <p:spTgt spid="8">
                                            <p:txEl>
                                              <p:pRg st="4" end="4"/>
                                            </p:txEl>
                                          </p:spTgt>
                                        </p:tgtEl>
                                        <p:attrNameLst>
                                          <p:attrName>ppt_y</p:attrName>
                                        </p:attrNameLst>
                                      </p:cBhvr>
                                      <p:tavLst>
                                        <p:tav tm="0" fmla="#ppt_y-sin(pi*$)/27">
                                          <p:val>
                                            <p:fltVal val="0"/>
                                          </p:val>
                                        </p:tav>
                                        <p:tav tm="100000">
                                          <p:val>
                                            <p:fltVal val="1"/>
                                          </p:val>
                                        </p:tav>
                                      </p:tavLst>
                                    </p:anim>
                                    <p:anim calcmode="lin" valueType="num">
                                      <p:cBhvr>
                                        <p:cTn id="109" dur="164" tmFilter="0, 0; 0.125,0.2665; 0.25,0.4; 0.375,0.465; 0.5,0.5;  0.625,0.535; 0.75,0.6; 0.875,0.7335; 1,1">
                                          <p:stCondLst>
                                            <p:cond delay="1656"/>
                                          </p:stCondLst>
                                        </p:cTn>
                                        <p:tgtEl>
                                          <p:spTgt spid="8">
                                            <p:txEl>
                                              <p:pRg st="4" end="4"/>
                                            </p:txEl>
                                          </p:spTgt>
                                        </p:tgtEl>
                                        <p:attrNameLst>
                                          <p:attrName>ppt_y</p:attrName>
                                        </p:attrNameLst>
                                      </p:cBhvr>
                                      <p:tavLst>
                                        <p:tav tm="0" fmla="#ppt_y-sin(pi*$)/81">
                                          <p:val>
                                            <p:fltVal val="0"/>
                                          </p:val>
                                        </p:tav>
                                        <p:tav tm="100000">
                                          <p:val>
                                            <p:fltVal val="1"/>
                                          </p:val>
                                        </p:tav>
                                      </p:tavLst>
                                    </p:anim>
                                    <p:animScale>
                                      <p:cBhvr>
                                        <p:cTn id="110" dur="26">
                                          <p:stCondLst>
                                            <p:cond delay="650"/>
                                          </p:stCondLst>
                                        </p:cTn>
                                        <p:tgtEl>
                                          <p:spTgt spid="8">
                                            <p:txEl>
                                              <p:pRg st="4" end="4"/>
                                            </p:txEl>
                                          </p:spTgt>
                                        </p:tgtEl>
                                      </p:cBhvr>
                                      <p:to x="100000" y="60000"/>
                                    </p:animScale>
                                    <p:animScale>
                                      <p:cBhvr>
                                        <p:cTn id="111" dur="166" decel="50000">
                                          <p:stCondLst>
                                            <p:cond delay="676"/>
                                          </p:stCondLst>
                                        </p:cTn>
                                        <p:tgtEl>
                                          <p:spTgt spid="8">
                                            <p:txEl>
                                              <p:pRg st="4" end="4"/>
                                            </p:txEl>
                                          </p:spTgt>
                                        </p:tgtEl>
                                      </p:cBhvr>
                                      <p:to x="100000" y="100000"/>
                                    </p:animScale>
                                    <p:animScale>
                                      <p:cBhvr>
                                        <p:cTn id="112" dur="26">
                                          <p:stCondLst>
                                            <p:cond delay="1312"/>
                                          </p:stCondLst>
                                        </p:cTn>
                                        <p:tgtEl>
                                          <p:spTgt spid="8">
                                            <p:txEl>
                                              <p:pRg st="4" end="4"/>
                                            </p:txEl>
                                          </p:spTgt>
                                        </p:tgtEl>
                                      </p:cBhvr>
                                      <p:to x="100000" y="80000"/>
                                    </p:animScale>
                                    <p:animScale>
                                      <p:cBhvr>
                                        <p:cTn id="113" dur="166" decel="50000">
                                          <p:stCondLst>
                                            <p:cond delay="1338"/>
                                          </p:stCondLst>
                                        </p:cTn>
                                        <p:tgtEl>
                                          <p:spTgt spid="8">
                                            <p:txEl>
                                              <p:pRg st="4" end="4"/>
                                            </p:txEl>
                                          </p:spTgt>
                                        </p:tgtEl>
                                      </p:cBhvr>
                                      <p:to x="100000" y="100000"/>
                                    </p:animScale>
                                    <p:animScale>
                                      <p:cBhvr>
                                        <p:cTn id="114" dur="26">
                                          <p:stCondLst>
                                            <p:cond delay="1642"/>
                                          </p:stCondLst>
                                        </p:cTn>
                                        <p:tgtEl>
                                          <p:spTgt spid="8">
                                            <p:txEl>
                                              <p:pRg st="4" end="4"/>
                                            </p:txEl>
                                          </p:spTgt>
                                        </p:tgtEl>
                                      </p:cBhvr>
                                      <p:to x="100000" y="90000"/>
                                    </p:animScale>
                                    <p:animScale>
                                      <p:cBhvr>
                                        <p:cTn id="115" dur="166" decel="50000">
                                          <p:stCondLst>
                                            <p:cond delay="1668"/>
                                          </p:stCondLst>
                                        </p:cTn>
                                        <p:tgtEl>
                                          <p:spTgt spid="8">
                                            <p:txEl>
                                              <p:pRg st="4" end="4"/>
                                            </p:txEl>
                                          </p:spTgt>
                                        </p:tgtEl>
                                      </p:cBhvr>
                                      <p:to x="100000" y="100000"/>
                                    </p:animScale>
                                    <p:animScale>
                                      <p:cBhvr>
                                        <p:cTn id="116" dur="26">
                                          <p:stCondLst>
                                            <p:cond delay="1808"/>
                                          </p:stCondLst>
                                        </p:cTn>
                                        <p:tgtEl>
                                          <p:spTgt spid="8">
                                            <p:txEl>
                                              <p:pRg st="4" end="4"/>
                                            </p:txEl>
                                          </p:spTgt>
                                        </p:tgtEl>
                                      </p:cBhvr>
                                      <p:to x="100000" y="95000"/>
                                    </p:animScale>
                                    <p:animScale>
                                      <p:cBhvr>
                                        <p:cTn id="117" dur="166" decel="50000">
                                          <p:stCondLst>
                                            <p:cond delay="1834"/>
                                          </p:stCondLst>
                                        </p:cTn>
                                        <p:tgtEl>
                                          <p:spTgt spid="8">
                                            <p:txEl>
                                              <p:pRg st="4" end="4"/>
                                            </p:txEl>
                                          </p:spTgt>
                                        </p:tgtEl>
                                      </p:cBhvr>
                                      <p:to x="100000" y="100000"/>
                                    </p:animScale>
                                  </p:childTnLst>
                                </p:cTn>
                              </p:par>
                            </p:childTnLst>
                          </p:cTn>
                        </p:par>
                      </p:childTnLst>
                    </p:cTn>
                  </p:par>
                  <p:par>
                    <p:cTn id="118" fill="hold">
                      <p:stCondLst>
                        <p:cond delay="indefinite"/>
                      </p:stCondLst>
                      <p:childTnLst>
                        <p:par>
                          <p:cTn id="119" fill="hold">
                            <p:stCondLst>
                              <p:cond delay="0"/>
                            </p:stCondLst>
                            <p:childTnLst>
                              <p:par>
                                <p:cTn id="120" presetID="53" presetClass="entr" presetSubtype="16" fill="hold" grpId="0" nodeType="clickEffect">
                                  <p:stCondLst>
                                    <p:cond delay="0"/>
                                  </p:stCondLst>
                                  <p:childTnLst>
                                    <p:set>
                                      <p:cBhvr>
                                        <p:cTn id="121" dur="1" fill="hold">
                                          <p:stCondLst>
                                            <p:cond delay="0"/>
                                          </p:stCondLst>
                                        </p:cTn>
                                        <p:tgtEl>
                                          <p:spTgt spid="17"/>
                                        </p:tgtEl>
                                        <p:attrNameLst>
                                          <p:attrName>style.visibility</p:attrName>
                                        </p:attrNameLst>
                                      </p:cBhvr>
                                      <p:to>
                                        <p:strVal val="visible"/>
                                      </p:to>
                                    </p:set>
                                    <p:anim calcmode="lin" valueType="num">
                                      <p:cBhvr>
                                        <p:cTn id="122" dur="500" fill="hold"/>
                                        <p:tgtEl>
                                          <p:spTgt spid="17"/>
                                        </p:tgtEl>
                                        <p:attrNameLst>
                                          <p:attrName>ppt_w</p:attrName>
                                        </p:attrNameLst>
                                      </p:cBhvr>
                                      <p:tavLst>
                                        <p:tav tm="0">
                                          <p:val>
                                            <p:fltVal val="0"/>
                                          </p:val>
                                        </p:tav>
                                        <p:tav tm="100000">
                                          <p:val>
                                            <p:strVal val="#ppt_w"/>
                                          </p:val>
                                        </p:tav>
                                      </p:tavLst>
                                    </p:anim>
                                    <p:anim calcmode="lin" valueType="num">
                                      <p:cBhvr>
                                        <p:cTn id="123" dur="500" fill="hold"/>
                                        <p:tgtEl>
                                          <p:spTgt spid="17"/>
                                        </p:tgtEl>
                                        <p:attrNameLst>
                                          <p:attrName>ppt_h</p:attrName>
                                        </p:attrNameLst>
                                      </p:cBhvr>
                                      <p:tavLst>
                                        <p:tav tm="0">
                                          <p:val>
                                            <p:fltVal val="0"/>
                                          </p:val>
                                        </p:tav>
                                        <p:tav tm="100000">
                                          <p:val>
                                            <p:strVal val="#ppt_h"/>
                                          </p:val>
                                        </p:tav>
                                      </p:tavLst>
                                    </p:anim>
                                    <p:animEffect transition="in" filter="fade">
                                      <p:cBhvr>
                                        <p:cTn id="124" dur="500"/>
                                        <p:tgtEl>
                                          <p:spTgt spid="1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build="p" animBg="1"/>
      <p:bldP spid="17"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Explosion 2 6"/>
          <p:cNvSpPr/>
          <p:nvPr/>
        </p:nvSpPr>
        <p:spPr>
          <a:xfrm>
            <a:off x="381000" y="152400"/>
            <a:ext cx="8923482" cy="6324600"/>
          </a:xfrm>
          <a:prstGeom prst="irregularSeal2">
            <a:avLst/>
          </a:prstGeom>
          <a:effectLst>
            <a:glow rad="228600">
              <a:schemeClr val="accent2">
                <a:satMod val="175000"/>
                <a:alpha val="40000"/>
              </a:schemeClr>
            </a:glo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ectangle 5"/>
          <p:cNvSpPr/>
          <p:nvPr/>
        </p:nvSpPr>
        <p:spPr>
          <a:xfrm>
            <a:off x="2191411" y="2590800"/>
            <a:ext cx="5022849" cy="1754326"/>
          </a:xfrm>
          <a:prstGeom prst="rect">
            <a:avLst/>
          </a:prstGeom>
        </p:spPr>
        <p:style>
          <a:lnRef idx="1">
            <a:schemeClr val="accent1"/>
          </a:lnRef>
          <a:fillRef idx="2">
            <a:schemeClr val="accent1"/>
          </a:fillRef>
          <a:effectRef idx="1">
            <a:schemeClr val="accent1"/>
          </a:effectRef>
          <a:fontRef idx="minor">
            <a:schemeClr val="dk1"/>
          </a:fontRef>
        </p:style>
        <p:txBody>
          <a:bodyPr wrap="none" lIns="91440" tIns="45720" rIns="91440" bIns="45720">
            <a:spAutoFit/>
          </a:bodyPr>
          <a:lstStyle/>
          <a:p>
            <a:pPr algn="ctr"/>
            <a:r>
              <a:rPr lang="en-US" sz="5400" b="1" cap="none" spc="0" dirty="0" smtClean="0">
                <a:ln w="1905"/>
                <a:solidFill>
                  <a:schemeClr val="accent2">
                    <a:lumMod val="50000"/>
                  </a:schemeClr>
                </a:solidFill>
                <a:effectLst>
                  <a:innerShdw blurRad="69850" dist="43180" dir="5400000">
                    <a:srgbClr val="000000">
                      <a:alpha val="65000"/>
                    </a:srgbClr>
                  </a:innerShdw>
                </a:effectLst>
                <a:latin typeface="Bernard MT Condensed" pitchFamily="18" charset="0"/>
              </a:rPr>
              <a:t>Build Your Future </a:t>
            </a:r>
          </a:p>
          <a:p>
            <a:pPr algn="ctr"/>
            <a:r>
              <a:rPr lang="en-US" sz="5400" b="1" cap="none" spc="0" dirty="0" smtClean="0">
                <a:ln w="1905"/>
                <a:solidFill>
                  <a:schemeClr val="accent2">
                    <a:lumMod val="50000"/>
                  </a:schemeClr>
                </a:solidFill>
                <a:effectLst>
                  <a:innerShdw blurRad="69850" dist="43180" dir="5400000">
                    <a:srgbClr val="000000">
                      <a:alpha val="65000"/>
                    </a:srgbClr>
                  </a:innerShdw>
                </a:effectLst>
                <a:latin typeface="Bernard MT Condensed" pitchFamily="18" charset="0"/>
              </a:rPr>
              <a:t>with Us</a:t>
            </a:r>
            <a:endParaRPr lang="en-US" sz="5400" b="1" cap="none" spc="0" dirty="0">
              <a:ln w="1905"/>
              <a:solidFill>
                <a:schemeClr val="accent2">
                  <a:lumMod val="50000"/>
                </a:schemeClr>
              </a:solidFill>
              <a:effectLst>
                <a:innerShdw blurRad="69850" dist="43180" dir="5400000">
                  <a:srgbClr val="000000">
                    <a:alpha val="65000"/>
                  </a:srgbClr>
                </a:innerShdw>
              </a:effectLst>
              <a:latin typeface="Bernard MT Condensed" pitchFamily="18" charset="0"/>
            </a:endParaRPr>
          </a:p>
        </p:txBody>
      </p:sp>
    </p:spTree>
    <p:extLst>
      <p:ext uri="{BB962C8B-B14F-4D97-AF65-F5344CB8AC3E}">
        <p14:creationId xmlns:p14="http://schemas.microsoft.com/office/powerpoint/2010/main" val="3551249942"/>
      </p:ext>
    </p:extLst>
  </p:cSld>
  <p:clrMapOvr>
    <a:masterClrMapping/>
  </p:clrMapOvr>
  <p:transition spd="slow">
    <p:randomBar dir="vert"/>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1"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 calcmode="lin" valueType="num">
                                      <p:cBhvr>
                                        <p:cTn id="7" dur="1000" fill="hold"/>
                                        <p:tgtEl>
                                          <p:spTgt spid="7"/>
                                        </p:tgtEl>
                                        <p:attrNameLst>
                                          <p:attrName>ppt_w</p:attrName>
                                        </p:attrNameLst>
                                      </p:cBhvr>
                                      <p:tavLst>
                                        <p:tav tm="0">
                                          <p:val>
                                            <p:fltVal val="0"/>
                                          </p:val>
                                        </p:tav>
                                        <p:tav tm="100000">
                                          <p:val>
                                            <p:strVal val="#ppt_w"/>
                                          </p:val>
                                        </p:tav>
                                      </p:tavLst>
                                    </p:anim>
                                    <p:anim calcmode="lin" valueType="num">
                                      <p:cBhvr>
                                        <p:cTn id="8" dur="1000" fill="hold"/>
                                        <p:tgtEl>
                                          <p:spTgt spid="7"/>
                                        </p:tgtEl>
                                        <p:attrNameLst>
                                          <p:attrName>ppt_h</p:attrName>
                                        </p:attrNameLst>
                                      </p:cBhvr>
                                      <p:tavLst>
                                        <p:tav tm="0">
                                          <p:val>
                                            <p:fltVal val="0"/>
                                          </p:val>
                                        </p:tav>
                                        <p:tav tm="100000">
                                          <p:val>
                                            <p:strVal val="#ppt_h"/>
                                          </p:val>
                                        </p:tav>
                                      </p:tavLst>
                                    </p:anim>
                                    <p:anim calcmode="lin" valueType="num">
                                      <p:cBhvr>
                                        <p:cTn id="9" dur="1000" fill="hold"/>
                                        <p:tgtEl>
                                          <p:spTgt spid="7"/>
                                        </p:tgtEl>
                                        <p:attrNameLst>
                                          <p:attrName>style.rotation</p:attrName>
                                        </p:attrNameLst>
                                      </p:cBhvr>
                                      <p:tavLst>
                                        <p:tav tm="0">
                                          <p:val>
                                            <p:fltVal val="90"/>
                                          </p:val>
                                        </p:tav>
                                        <p:tav tm="100000">
                                          <p:val>
                                            <p:fltVal val="0"/>
                                          </p:val>
                                        </p:tav>
                                      </p:tavLst>
                                    </p:anim>
                                    <p:animEffect transition="in" filter="fade">
                                      <p:cBhvr>
                                        <p:cTn id="10" dur="1000"/>
                                        <p:tgtEl>
                                          <p:spTgt spid="7"/>
                                        </p:tgtEl>
                                      </p:cBhvr>
                                    </p:animEffect>
                                  </p:childTnLst>
                                </p:cTn>
                              </p:par>
                            </p:childTnLst>
                          </p:cTn>
                        </p:par>
                      </p:childTnLst>
                    </p:cTn>
                  </p:par>
                  <p:par>
                    <p:cTn id="11" fill="hold">
                      <p:stCondLst>
                        <p:cond delay="indefinite"/>
                      </p:stCondLst>
                      <p:childTnLst>
                        <p:par>
                          <p:cTn id="12" fill="hold">
                            <p:stCondLst>
                              <p:cond delay="0"/>
                            </p:stCondLst>
                            <p:childTnLst>
                              <p:par>
                                <p:cTn id="13" presetID="45"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fade">
                                      <p:cBhvr>
                                        <p:cTn id="15" dur="2000"/>
                                        <p:tgtEl>
                                          <p:spTgt spid="6"/>
                                        </p:tgtEl>
                                      </p:cBhvr>
                                    </p:animEffect>
                                    <p:anim calcmode="lin" valueType="num">
                                      <p:cBhvr>
                                        <p:cTn id="16" dur="2000" fill="hold"/>
                                        <p:tgtEl>
                                          <p:spTgt spid="6"/>
                                        </p:tgtEl>
                                        <p:attrNameLst>
                                          <p:attrName>ppt_w</p:attrName>
                                        </p:attrNameLst>
                                      </p:cBhvr>
                                      <p:tavLst>
                                        <p:tav tm="0" fmla="#ppt_w*sin(2.5*pi*$)">
                                          <p:val>
                                            <p:fltVal val="0"/>
                                          </p:val>
                                        </p:tav>
                                        <p:tav tm="100000">
                                          <p:val>
                                            <p:fltVal val="1"/>
                                          </p:val>
                                        </p:tav>
                                      </p:tavLst>
                                    </p:anim>
                                    <p:anim calcmode="lin" valueType="num">
                                      <p:cBhvr>
                                        <p:cTn id="17" dur="2000" fill="hold"/>
                                        <p:tgtEl>
                                          <p:spTgt spid="6"/>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6" grpId="0" animBg="1"/>
    </p:bldLst>
  </p:timing>
</p:sld>
</file>

<file path=ppt/theme/theme1.xml><?xml version="1.0" encoding="utf-8"?>
<a:theme xmlns:a="http://schemas.openxmlformats.org/drawingml/2006/main" name="Thatch">
  <a:themeElements>
    <a:clrScheme name="Thatch">
      <a:dk1>
        <a:sysClr val="windowText" lastClr="000000"/>
      </a:dk1>
      <a:lt1>
        <a:sysClr val="window" lastClr="FFFFFF"/>
      </a:lt1>
      <a:dk2>
        <a:srgbClr val="1D3641"/>
      </a:dk2>
      <a:lt2>
        <a:srgbClr val="DFE6D0"/>
      </a:lt2>
      <a:accent1>
        <a:srgbClr val="759AA5"/>
      </a:accent1>
      <a:accent2>
        <a:srgbClr val="CFC60D"/>
      </a:accent2>
      <a:accent3>
        <a:srgbClr val="99987F"/>
      </a:accent3>
      <a:accent4>
        <a:srgbClr val="90AC97"/>
      </a:accent4>
      <a:accent5>
        <a:srgbClr val="FFAD1C"/>
      </a:accent5>
      <a:accent6>
        <a:srgbClr val="B9AB6F"/>
      </a:accent6>
      <a:hlink>
        <a:srgbClr val="66AACD"/>
      </a:hlink>
      <a:folHlink>
        <a:srgbClr val="809DB3"/>
      </a:folHlink>
    </a:clrScheme>
    <a:fontScheme name="Median">
      <a:maj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Thatch">
      <a:fillStyleLst>
        <a:solidFill>
          <a:schemeClr val="phClr"/>
        </a:solidFill>
        <a:gradFill rotWithShape="1">
          <a:gsLst>
            <a:gs pos="0">
              <a:schemeClr val="phClr">
                <a:tint val="79000"/>
                <a:satMod val="180000"/>
              </a:schemeClr>
            </a:gs>
            <a:gs pos="65000">
              <a:schemeClr val="phClr">
                <a:tint val="52000"/>
                <a:satMod val="250000"/>
              </a:schemeClr>
            </a:gs>
            <a:gs pos="100000">
              <a:schemeClr val="phClr">
                <a:tint val="29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15875" cap="flat" cmpd="sng" algn="ctr">
          <a:solidFill>
            <a:schemeClr val="phClr"/>
          </a:solidFill>
          <a:prstDash val="solid"/>
        </a:ln>
        <a:ln w="38100" cap="flat" cmpd="sng" algn="ctr">
          <a:solidFill>
            <a:schemeClr val="phClr"/>
          </a:solidFill>
          <a:prstDash val="solid"/>
        </a:ln>
      </a:lnStyleLst>
      <a:effectStyleLst>
        <a:effectStyle>
          <a:effectLst>
            <a:outerShdw blurRad="63500" dist="25400" dir="5400000" rotWithShape="0">
              <a:srgbClr val="000000">
                <a:alpha val="43000"/>
              </a:srgbClr>
            </a:outerShdw>
          </a:effectLst>
        </a:effectStyle>
        <a:effectStyle>
          <a:effectLst>
            <a:outerShdw blurRad="63500" dist="25400" dir="5400000" rotWithShape="0">
              <a:srgbClr val="000000">
                <a:alpha val="43000"/>
              </a:srgbClr>
            </a:outerShdw>
          </a:effectLst>
          <a:scene3d>
            <a:camera prst="orthographicFront">
              <a:rot lat="0" lon="0" rev="0"/>
            </a:camera>
            <a:lightRig rig="brightRoom" dir="t">
              <a:rot lat="0" lon="0" rev="8700000"/>
            </a:lightRig>
          </a:scene3d>
          <a:sp3d contourW="12700" prstMaterial="dkEdge">
            <a:bevelT w="0" h="0" prst="relaxedInset"/>
            <a:contourClr>
              <a:schemeClr val="phClr">
                <a:shade val="65000"/>
                <a:satMod val="150000"/>
              </a:schemeClr>
            </a:contourClr>
          </a:sp3d>
        </a:effectStyle>
        <a:effectStyle>
          <a:effectLst>
            <a:outerShdw blurRad="63500" dist="25400" dir="5400000" rotWithShape="0">
              <a:srgbClr val="000000">
                <a:alpha val="43000"/>
              </a:srgbClr>
            </a:outerShdw>
          </a:effectLst>
          <a:scene3d>
            <a:camera prst="orthographicFront">
              <a:rot lat="0" lon="0" rev="0"/>
            </a:camera>
            <a:lightRig rig="glow" dir="t">
              <a:rot lat="0" lon="0" rev="13200000"/>
            </a:lightRig>
          </a:scene3d>
          <a:sp3d prstMaterial="dkEdge">
            <a:bevelT w="63500" h="50800" prst="relaxedInset"/>
          </a:sp3d>
        </a:effectStyle>
      </a:effectStyleLst>
      <a:bgFillStyleLst>
        <a:solidFill>
          <a:schemeClr val="phClr"/>
        </a:solidFill>
        <a:gradFill rotWithShape="1">
          <a:gsLst>
            <a:gs pos="0">
              <a:schemeClr val="phClr">
                <a:tint val="85000"/>
                <a:shade val="95000"/>
                <a:satMod val="200000"/>
              </a:schemeClr>
            </a:gs>
            <a:gs pos="53000">
              <a:schemeClr val="phClr">
                <a:shade val="60000"/>
                <a:satMod val="220000"/>
              </a:schemeClr>
            </a:gs>
            <a:gs pos="100000">
              <a:schemeClr val="phClr">
                <a:shade val="45000"/>
                <a:satMod val="220000"/>
              </a:schemeClr>
            </a:gs>
          </a:gsLst>
          <a:lin ang="16200000" scaled="0"/>
        </a:gradFill>
        <a:gradFill rotWithShape="1">
          <a:gsLst>
            <a:gs pos="0">
              <a:schemeClr val="phClr">
                <a:tint val="83000"/>
                <a:shade val="97000"/>
                <a:satMod val="230000"/>
              </a:schemeClr>
            </a:gs>
            <a:gs pos="100000">
              <a:schemeClr val="phClr">
                <a:shade val="35000"/>
                <a:satMod val="250000"/>
              </a:schemeClr>
            </a:gs>
          </a:gsLst>
          <a:path path="circle">
            <a:fillToRect l="15000" t="50000" r="85000" b="6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Thatch</Template>
  <TotalTime>137</TotalTime>
  <Words>116</Words>
  <Application>Microsoft Office PowerPoint</Application>
  <PresentationFormat>On-screen Show (4:3)</PresentationFormat>
  <Paragraphs>28</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Thatch</vt:lpstr>
      <vt:lpstr>PowerPoint Presentation</vt:lpstr>
      <vt:lpstr>Endocrine</vt:lpstr>
      <vt:lpstr>Endocrine</vt:lpstr>
      <vt:lpstr>Grading System</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Ahnn-MHS</dc:creator>
  <cp:lastModifiedBy>Ahnn-MHS</cp:lastModifiedBy>
  <cp:revision>12</cp:revision>
  <dcterms:created xsi:type="dcterms:W3CDTF">2011-10-03T01:27:12Z</dcterms:created>
  <dcterms:modified xsi:type="dcterms:W3CDTF">2011-10-03T03:45:02Z</dcterms:modified>
</cp:coreProperties>
</file>

<file path=docProps/thumbnail.jpeg>
</file>